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A6D3C0A-E71D-4A9C-9A7C-589C66CD6A44}">
  <a:tblStyle styleId="{DA6D3C0A-E71D-4A9C-9A7C-589C66CD6A44}" styleName="Table_0">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5FAEF"/>
          </a:solidFill>
        </a:fill>
      </a:tcStyle>
    </a:wholeTbl>
    <a:band1H>
      <a:tcStyle>
        <a:tcBdr/>
        <a:fill>
          <a:solidFill>
            <a:srgbClr val="E8F5DB"/>
          </a:solidFill>
        </a:fill>
      </a:tcStyle>
    </a:band1H>
    <a:band1V>
      <a:tcStyle>
        <a:tcBdr/>
        <a:fill>
          <a:solidFill>
            <a:srgbClr val="E8F5DB"/>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7822799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6550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57" name="Shape 1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581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34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18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82" name="Shape 1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42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67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206" name="Shape 2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840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7786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846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400550"/>
            <a:ext cx="5486399" cy="3600599"/>
          </a:xfrm>
          <a:prstGeom prst="rect">
            <a:avLst/>
          </a:prstGeom>
        </p:spPr>
        <p:txBody>
          <a:bodyPr lIns="91425" tIns="91425" rIns="91425" bIns="91425" anchor="ctr" anchorCtr="0">
            <a:noAutofit/>
          </a:bodyPr>
          <a:lstStyle/>
          <a:p>
            <a:endParaRPr/>
          </a:p>
        </p:txBody>
      </p:sp>
      <p:sp>
        <p:nvSpPr>
          <p:cNvPr id="228" name="Shape 2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680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0163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899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93979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72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endParaRPr/>
          </a:p>
        </p:txBody>
      </p:sp>
      <p:sp>
        <p:nvSpPr>
          <p:cNvPr id="118" name="Shape 1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1671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24" name="Shape 1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56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30" name="Shape 1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58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62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42" name="Shape 1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44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50" name="Shape 1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10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143000" y="342900"/>
            <a:ext cx="6858000" cy="857250"/>
          </a:xfrm>
          <a:prstGeom prst="rect">
            <a:avLst/>
          </a:prstGeom>
          <a:noFill/>
          <a:ln>
            <a:noFill/>
          </a:ln>
        </p:spPr>
        <p:txBody>
          <a:bodyPr lIns="68575" tIns="68575" rIns="68575" bIns="68575" anchor="b" anchorCtr="0"/>
          <a:lstStyle>
            <a:lvl1pPr algn="l" rtl="0">
              <a:lnSpc>
                <a:spcPct val="90000"/>
              </a:lnSpc>
              <a:spcBef>
                <a:spcPts val="0"/>
              </a:spcBef>
              <a:buClr>
                <a:schemeClr val="accent1"/>
              </a:buClr>
              <a:buFont typeface="Consolas"/>
              <a:buNone/>
              <a:defRPr sz="2600">
                <a:solidFill>
                  <a:schemeClr val="accent1"/>
                </a:solidFill>
                <a:latin typeface="Consolas"/>
                <a:ea typeface="Consolas"/>
                <a:cs typeface="Consolas"/>
                <a:sym typeface="Consola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4" name="Shape 44"/>
          <p:cNvSpPr txBox="1">
            <a:spLocks noGrp="1"/>
          </p:cNvSpPr>
          <p:nvPr>
            <p:ph type="body" idx="1"/>
          </p:nvPr>
        </p:nvSpPr>
        <p:spPr>
          <a:xfrm>
            <a:off x="1143000" y="1369218"/>
            <a:ext cx="3257550" cy="3202781"/>
          </a:xfrm>
          <a:prstGeom prst="rect">
            <a:avLst/>
          </a:prstGeom>
          <a:noFill/>
          <a:ln>
            <a:noFill/>
          </a:ln>
        </p:spPr>
        <p:txBody>
          <a:bodyPr lIns="68575" tIns="68575" rIns="68575" bIns="68575" anchor="t" anchorCtr="0"/>
          <a:lstStyle>
            <a:lvl1pPr rtl="0">
              <a:defRPr sz="1500"/>
            </a:lvl1pPr>
            <a:lvl2pPr rtl="0">
              <a:defRPr sz="1400"/>
            </a:lvl2pPr>
            <a:lvl3pPr rtl="0">
              <a:defRPr sz="1200"/>
            </a:lvl3pPr>
            <a:lvl4pPr rtl="0">
              <a:defRPr sz="1100"/>
            </a:lvl4pPr>
            <a:lvl5pPr rtl="0">
              <a:defRPr sz="1100"/>
            </a:lvl5pPr>
            <a:lvl6pPr rtl="0">
              <a:defRPr sz="1100"/>
            </a:lvl6pPr>
            <a:lvl7pPr rtl="0">
              <a:defRPr sz="1100"/>
            </a:lvl7pPr>
            <a:lvl8pPr rtl="0">
              <a:defRPr sz="1100"/>
            </a:lvl8pPr>
            <a:lvl9pPr rtl="0">
              <a:defRPr sz="1100"/>
            </a:lvl9pPr>
          </a:lstStyle>
          <a:p>
            <a:endParaRPr/>
          </a:p>
        </p:txBody>
      </p:sp>
      <p:sp>
        <p:nvSpPr>
          <p:cNvPr id="45" name="Shape 45"/>
          <p:cNvSpPr txBox="1">
            <a:spLocks noGrp="1"/>
          </p:cNvSpPr>
          <p:nvPr>
            <p:ph type="body" idx="2"/>
          </p:nvPr>
        </p:nvSpPr>
        <p:spPr>
          <a:xfrm>
            <a:off x="4743450" y="1369218"/>
            <a:ext cx="3257550" cy="3202781"/>
          </a:xfrm>
          <a:prstGeom prst="rect">
            <a:avLst/>
          </a:prstGeom>
          <a:noFill/>
          <a:ln>
            <a:noFill/>
          </a:ln>
        </p:spPr>
        <p:txBody>
          <a:bodyPr lIns="68575" tIns="68575" rIns="68575" bIns="68575" anchor="t" anchorCtr="0"/>
          <a:lstStyle>
            <a:lvl1pPr rtl="0">
              <a:defRPr sz="1500"/>
            </a:lvl1pPr>
            <a:lvl2pPr rtl="0">
              <a:defRPr sz="1400"/>
            </a:lvl2pPr>
            <a:lvl3pPr rtl="0">
              <a:defRPr sz="1200"/>
            </a:lvl3pPr>
            <a:lvl4pPr rtl="0">
              <a:defRPr sz="1100"/>
            </a:lvl4pPr>
            <a:lvl5pPr rtl="0">
              <a:defRPr sz="1100"/>
            </a:lvl5pPr>
            <a:lvl6pPr rtl="0">
              <a:defRPr sz="1100"/>
            </a:lvl6pPr>
            <a:lvl7pPr rtl="0">
              <a:defRPr sz="1100"/>
            </a:lvl7pPr>
            <a:lvl8pPr rtl="0">
              <a:defRPr sz="1100"/>
            </a:lvl8pPr>
            <a:lvl9pPr rtl="0">
              <a:defRPr sz="1100"/>
            </a:lvl9pPr>
          </a:lstStyle>
          <a:p>
            <a:endParaRPr/>
          </a:p>
        </p:txBody>
      </p:sp>
      <p:sp>
        <p:nvSpPr>
          <p:cNvPr id="46" name="Shape 46"/>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47" name="Shape 47"/>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48" name="Shape 48"/>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143000" y="342900"/>
            <a:ext cx="6858000" cy="857250"/>
          </a:xfrm>
          <a:prstGeom prst="rect">
            <a:avLst/>
          </a:prstGeom>
          <a:noFill/>
          <a:ln>
            <a:noFill/>
          </a:ln>
        </p:spPr>
        <p:txBody>
          <a:bodyPr lIns="68575" tIns="68575" rIns="68575" bIns="68575" anchor="b" anchorCtr="0"/>
          <a:lstStyle>
            <a:lvl1pPr algn="l" rtl="0">
              <a:lnSpc>
                <a:spcPct val="90000"/>
              </a:lnSpc>
              <a:spcBef>
                <a:spcPts val="0"/>
              </a:spcBef>
              <a:buClr>
                <a:schemeClr val="accent1"/>
              </a:buClr>
              <a:buFont typeface="Consolas"/>
              <a:buNone/>
              <a:defRPr sz="2600">
                <a:solidFill>
                  <a:schemeClr val="accent1"/>
                </a:solidFill>
                <a:latin typeface="Consolas"/>
                <a:ea typeface="Consolas"/>
                <a:cs typeface="Consolas"/>
                <a:sym typeface="Consola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1" name="Shape 51"/>
          <p:cNvSpPr txBox="1">
            <a:spLocks noGrp="1"/>
          </p:cNvSpPr>
          <p:nvPr>
            <p:ph type="body" idx="1"/>
          </p:nvPr>
        </p:nvSpPr>
        <p:spPr>
          <a:xfrm>
            <a:off x="1145286" y="1371600"/>
            <a:ext cx="3257550" cy="514349"/>
          </a:xfrm>
          <a:prstGeom prst="rect">
            <a:avLst/>
          </a:prstGeom>
          <a:noFill/>
          <a:ln>
            <a:noFill/>
          </a:ln>
        </p:spPr>
        <p:txBody>
          <a:bodyPr lIns="68575" tIns="68575" rIns="68575" bIns="68575" anchor="ctr" anchorCtr="0"/>
          <a:lstStyle>
            <a:lvl1pPr marL="0" indent="0" rtl="0">
              <a:spcBef>
                <a:spcPts val="0"/>
              </a:spcBef>
              <a:buClr>
                <a:schemeClr val="lt1"/>
              </a:buClr>
              <a:buFont typeface="Galdeano"/>
              <a:buNone/>
              <a:defRPr sz="1700" b="0">
                <a:solidFill>
                  <a:schemeClr val="lt1"/>
                </a:solidFill>
              </a:defRPr>
            </a:lvl1pPr>
            <a:lvl2pPr marL="342900" indent="0" rtl="0">
              <a:buFont typeface="Galdeano"/>
              <a:buNone/>
              <a:defRPr sz="1500" b="1"/>
            </a:lvl2pPr>
            <a:lvl3pPr marL="685800" indent="0" rtl="0">
              <a:buFont typeface="Galdeano"/>
              <a:buNone/>
              <a:defRPr sz="1400" b="1"/>
            </a:lvl3pPr>
            <a:lvl4pPr marL="1028700" indent="0" rtl="0">
              <a:buFont typeface="Galdeano"/>
              <a:buNone/>
              <a:defRPr sz="1200" b="1"/>
            </a:lvl4pPr>
            <a:lvl5pPr marL="1371600" indent="0" rtl="0">
              <a:buFont typeface="Galdeano"/>
              <a:buNone/>
              <a:defRPr sz="1200" b="1"/>
            </a:lvl5pPr>
            <a:lvl6pPr marL="1714500" indent="0" rtl="0">
              <a:buFont typeface="Galdeano"/>
              <a:buNone/>
              <a:defRPr sz="1200" b="1"/>
            </a:lvl6pPr>
            <a:lvl7pPr marL="2057400" indent="0" rtl="0">
              <a:buFont typeface="Galdeano"/>
              <a:buNone/>
              <a:defRPr sz="1200" b="1"/>
            </a:lvl7pPr>
            <a:lvl8pPr marL="2400300" indent="0" rtl="0">
              <a:buFont typeface="Galdeano"/>
              <a:buNone/>
              <a:defRPr sz="1200" b="1"/>
            </a:lvl8pPr>
            <a:lvl9pPr marL="2743200" indent="0" rtl="0">
              <a:buFont typeface="Galdeano"/>
              <a:buNone/>
              <a:defRPr sz="1200" b="1"/>
            </a:lvl9pPr>
          </a:lstStyle>
          <a:p>
            <a:endParaRPr/>
          </a:p>
        </p:txBody>
      </p:sp>
      <p:sp>
        <p:nvSpPr>
          <p:cNvPr id="52" name="Shape 52"/>
          <p:cNvSpPr txBox="1">
            <a:spLocks noGrp="1"/>
          </p:cNvSpPr>
          <p:nvPr>
            <p:ph type="body" idx="2"/>
          </p:nvPr>
        </p:nvSpPr>
        <p:spPr>
          <a:xfrm>
            <a:off x="1145286" y="1885950"/>
            <a:ext cx="3257550" cy="2686050"/>
          </a:xfrm>
          <a:prstGeom prst="rect">
            <a:avLst/>
          </a:prstGeom>
          <a:noFill/>
          <a:ln>
            <a:noFill/>
          </a:ln>
        </p:spPr>
        <p:txBody>
          <a:bodyPr lIns="68575" tIns="68575" rIns="68575" bIns="68575" anchor="t" anchorCtr="0"/>
          <a:lstStyle>
            <a:lvl1pPr rtl="0">
              <a:defRPr sz="1500"/>
            </a:lvl1pPr>
            <a:lvl2pPr rtl="0">
              <a:defRPr sz="1400"/>
            </a:lvl2pPr>
            <a:lvl3pPr rtl="0">
              <a:defRPr sz="1200"/>
            </a:lvl3pPr>
            <a:lvl4pPr rtl="0">
              <a:defRPr sz="1100"/>
            </a:lvl4pPr>
            <a:lvl5pPr rtl="0">
              <a:defRPr sz="1100"/>
            </a:lvl5pPr>
            <a:lvl6pPr rtl="0">
              <a:defRPr sz="1100"/>
            </a:lvl6pPr>
            <a:lvl7pPr rtl="0">
              <a:defRPr sz="1100"/>
            </a:lvl7pPr>
            <a:lvl8pPr rtl="0">
              <a:defRPr sz="1100"/>
            </a:lvl8pPr>
            <a:lvl9pPr rtl="0">
              <a:defRPr sz="1100"/>
            </a:lvl9pPr>
          </a:lstStyle>
          <a:p>
            <a:endParaRPr/>
          </a:p>
        </p:txBody>
      </p:sp>
      <p:sp>
        <p:nvSpPr>
          <p:cNvPr id="53" name="Shape 53"/>
          <p:cNvSpPr txBox="1">
            <a:spLocks noGrp="1"/>
          </p:cNvSpPr>
          <p:nvPr>
            <p:ph type="body" idx="3"/>
          </p:nvPr>
        </p:nvSpPr>
        <p:spPr>
          <a:xfrm>
            <a:off x="4745735" y="1371600"/>
            <a:ext cx="3257550" cy="514349"/>
          </a:xfrm>
          <a:prstGeom prst="rect">
            <a:avLst/>
          </a:prstGeom>
          <a:noFill/>
          <a:ln>
            <a:noFill/>
          </a:ln>
        </p:spPr>
        <p:txBody>
          <a:bodyPr lIns="68575" tIns="68575" rIns="68575" bIns="68575" anchor="ctr" anchorCtr="0"/>
          <a:lstStyle>
            <a:lvl1pPr marL="0" indent="0" rtl="0">
              <a:spcBef>
                <a:spcPts val="0"/>
              </a:spcBef>
              <a:buClr>
                <a:schemeClr val="lt1"/>
              </a:buClr>
              <a:buFont typeface="Galdeano"/>
              <a:buNone/>
              <a:defRPr sz="1700" b="0">
                <a:solidFill>
                  <a:schemeClr val="lt1"/>
                </a:solidFill>
              </a:defRPr>
            </a:lvl1pPr>
            <a:lvl2pPr marL="342900" indent="0" rtl="0">
              <a:buFont typeface="Galdeano"/>
              <a:buNone/>
              <a:defRPr sz="1500" b="1"/>
            </a:lvl2pPr>
            <a:lvl3pPr marL="685800" indent="0" rtl="0">
              <a:buFont typeface="Galdeano"/>
              <a:buNone/>
              <a:defRPr sz="1400" b="1"/>
            </a:lvl3pPr>
            <a:lvl4pPr marL="1028700" indent="0" rtl="0">
              <a:buFont typeface="Galdeano"/>
              <a:buNone/>
              <a:defRPr sz="1200" b="1"/>
            </a:lvl4pPr>
            <a:lvl5pPr marL="1371600" indent="0" rtl="0">
              <a:buFont typeface="Galdeano"/>
              <a:buNone/>
              <a:defRPr sz="1200" b="1"/>
            </a:lvl5pPr>
            <a:lvl6pPr marL="1714500" indent="0" rtl="0">
              <a:buFont typeface="Galdeano"/>
              <a:buNone/>
              <a:defRPr sz="1200" b="1"/>
            </a:lvl6pPr>
            <a:lvl7pPr marL="2057400" indent="0" rtl="0">
              <a:buFont typeface="Galdeano"/>
              <a:buNone/>
              <a:defRPr sz="1200" b="1"/>
            </a:lvl7pPr>
            <a:lvl8pPr marL="2400300" indent="0" rtl="0">
              <a:buFont typeface="Galdeano"/>
              <a:buNone/>
              <a:defRPr sz="1200" b="1"/>
            </a:lvl8pPr>
            <a:lvl9pPr marL="2743200" indent="0" rtl="0">
              <a:buFont typeface="Galdeano"/>
              <a:buNone/>
              <a:defRPr sz="1200" b="1"/>
            </a:lvl9pPr>
          </a:lstStyle>
          <a:p>
            <a:endParaRPr/>
          </a:p>
        </p:txBody>
      </p:sp>
      <p:sp>
        <p:nvSpPr>
          <p:cNvPr id="54" name="Shape 54"/>
          <p:cNvSpPr txBox="1">
            <a:spLocks noGrp="1"/>
          </p:cNvSpPr>
          <p:nvPr>
            <p:ph type="body" idx="4"/>
          </p:nvPr>
        </p:nvSpPr>
        <p:spPr>
          <a:xfrm>
            <a:off x="4745735" y="1885950"/>
            <a:ext cx="3257550" cy="2686050"/>
          </a:xfrm>
          <a:prstGeom prst="rect">
            <a:avLst/>
          </a:prstGeom>
          <a:noFill/>
          <a:ln>
            <a:noFill/>
          </a:ln>
        </p:spPr>
        <p:txBody>
          <a:bodyPr lIns="68575" tIns="68575" rIns="68575" bIns="68575" anchor="t" anchorCtr="0"/>
          <a:lstStyle>
            <a:lvl1pPr rtl="0">
              <a:defRPr sz="1500"/>
            </a:lvl1pPr>
            <a:lvl2pPr rtl="0">
              <a:defRPr sz="1400"/>
            </a:lvl2pPr>
            <a:lvl3pPr rtl="0">
              <a:defRPr sz="1200"/>
            </a:lvl3pPr>
            <a:lvl4pPr rtl="0">
              <a:defRPr sz="1100"/>
            </a:lvl4pPr>
            <a:lvl5pPr rtl="0">
              <a:defRPr sz="1100"/>
            </a:lvl5pPr>
            <a:lvl6pPr rtl="0">
              <a:defRPr sz="1100"/>
            </a:lvl6pPr>
            <a:lvl7pPr rtl="0">
              <a:defRPr sz="1100"/>
            </a:lvl7pPr>
            <a:lvl8pPr rtl="0">
              <a:defRPr sz="1100"/>
            </a:lvl8pPr>
            <a:lvl9pPr rtl="0">
              <a:defRPr sz="1100"/>
            </a:lvl9pPr>
          </a:lstStyle>
          <a:p>
            <a:endParaRPr/>
          </a:p>
        </p:txBody>
      </p:sp>
      <p:sp>
        <p:nvSpPr>
          <p:cNvPr id="55" name="Shape 55"/>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56" name="Shape 56"/>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57" name="Shape 57"/>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143000" y="342900"/>
            <a:ext cx="6858000" cy="857250"/>
          </a:xfrm>
          <a:prstGeom prst="rect">
            <a:avLst/>
          </a:prstGeom>
          <a:noFill/>
          <a:ln>
            <a:noFill/>
          </a:ln>
        </p:spPr>
        <p:txBody>
          <a:bodyPr lIns="68575" tIns="68575" rIns="68575" bIns="68575" anchor="b" anchorCtr="0"/>
          <a:lstStyle>
            <a:lvl1pPr algn="l" rtl="0">
              <a:lnSpc>
                <a:spcPct val="90000"/>
              </a:lnSpc>
              <a:spcBef>
                <a:spcPts val="0"/>
              </a:spcBef>
              <a:buClr>
                <a:schemeClr val="accent1"/>
              </a:buClr>
              <a:buFont typeface="Consolas"/>
              <a:buNone/>
              <a:defRPr sz="2600">
                <a:solidFill>
                  <a:schemeClr val="accent1"/>
                </a:solidFill>
                <a:latin typeface="Consolas"/>
                <a:ea typeface="Consolas"/>
                <a:cs typeface="Consolas"/>
                <a:sym typeface="Consola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0" name="Shape 60"/>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61" name="Shape 61"/>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62" name="Shape 62"/>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65" name="Shape 65"/>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66" name="Shape 66"/>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001939" y="1200150"/>
            <a:ext cx="2341959" cy="1371599"/>
          </a:xfrm>
          <a:prstGeom prst="rect">
            <a:avLst/>
          </a:prstGeom>
          <a:noFill/>
          <a:ln>
            <a:noFill/>
          </a:ln>
        </p:spPr>
        <p:txBody>
          <a:bodyPr lIns="68575" tIns="68575" rIns="68575" bIns="68575" anchor="b" anchorCtr="0"/>
          <a:lstStyle>
            <a:lvl1pPr rtl="0">
              <a:defRPr sz="26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9" name="Shape 69"/>
          <p:cNvSpPr txBox="1">
            <a:spLocks noGrp="1"/>
          </p:cNvSpPr>
          <p:nvPr>
            <p:ph type="body" idx="1"/>
          </p:nvPr>
        </p:nvSpPr>
        <p:spPr>
          <a:xfrm>
            <a:off x="570308" y="571500"/>
            <a:ext cx="4800599" cy="4000500"/>
          </a:xfrm>
          <a:prstGeom prst="rect">
            <a:avLst/>
          </a:prstGeom>
          <a:noFill/>
          <a:ln>
            <a:noFill/>
          </a:ln>
        </p:spPr>
        <p:txBody>
          <a:bodyPr lIns="68575" tIns="68575" rIns="68575" bIns="68575" anchor="t" anchorCtr="0"/>
          <a:lstStyle>
            <a:lvl1pPr rtl="0">
              <a:defRPr sz="1500"/>
            </a:lvl1pPr>
            <a:lvl2pPr rtl="0">
              <a:defRPr sz="1400"/>
            </a:lvl2pPr>
            <a:lvl3pPr rtl="0">
              <a:defRPr sz="1200"/>
            </a:lvl3pPr>
            <a:lvl4pPr rtl="0">
              <a:defRPr sz="1100"/>
            </a:lvl4pPr>
            <a:lvl5pPr rtl="0">
              <a:defRPr sz="1100"/>
            </a:lvl5pPr>
            <a:lvl6pPr rtl="0">
              <a:defRPr sz="1100"/>
            </a:lvl6pPr>
            <a:lvl7pPr rtl="0">
              <a:defRPr sz="1100"/>
            </a:lvl7pPr>
            <a:lvl8pPr rtl="0">
              <a:defRPr sz="1100"/>
            </a:lvl8pPr>
            <a:lvl9pPr rtl="0">
              <a:defRPr sz="1100"/>
            </a:lvl9pPr>
          </a:lstStyle>
          <a:p>
            <a:endParaRPr/>
          </a:p>
        </p:txBody>
      </p:sp>
      <p:sp>
        <p:nvSpPr>
          <p:cNvPr id="70" name="Shape 70"/>
          <p:cNvSpPr txBox="1">
            <a:spLocks noGrp="1"/>
          </p:cNvSpPr>
          <p:nvPr>
            <p:ph type="body" idx="2"/>
          </p:nvPr>
        </p:nvSpPr>
        <p:spPr>
          <a:xfrm>
            <a:off x="6000779" y="2571750"/>
            <a:ext cx="2343120" cy="1371599"/>
          </a:xfrm>
          <a:prstGeom prst="rect">
            <a:avLst/>
          </a:prstGeom>
          <a:noFill/>
          <a:ln>
            <a:noFill/>
          </a:ln>
        </p:spPr>
        <p:txBody>
          <a:bodyPr lIns="68575" tIns="68575" rIns="68575" bIns="68575" anchor="t" anchorCtr="0"/>
          <a:lstStyle>
            <a:lvl1pPr marL="0" indent="0" rtl="0">
              <a:spcBef>
                <a:spcPts val="0"/>
              </a:spcBef>
              <a:buFont typeface="Galdeano"/>
              <a:buNone/>
              <a:defRPr sz="1200"/>
            </a:lvl1pPr>
            <a:lvl2pPr marL="342900" indent="0" rtl="0">
              <a:buFont typeface="Galdeano"/>
              <a:buNone/>
              <a:defRPr sz="1100"/>
            </a:lvl2pPr>
            <a:lvl3pPr marL="685800" indent="0" rtl="0">
              <a:buFont typeface="Galdeano"/>
              <a:buNone/>
              <a:defRPr sz="900"/>
            </a:lvl3pPr>
            <a:lvl4pPr marL="1028700" indent="0" rtl="0">
              <a:buFont typeface="Galdeano"/>
              <a:buNone/>
              <a:defRPr sz="800"/>
            </a:lvl4pPr>
            <a:lvl5pPr marL="1371600" indent="0" rtl="0">
              <a:buFont typeface="Galdeano"/>
              <a:buNone/>
              <a:defRPr sz="800"/>
            </a:lvl5pPr>
            <a:lvl6pPr marL="1714500" indent="0" rtl="0">
              <a:buFont typeface="Galdeano"/>
              <a:buNone/>
              <a:defRPr sz="800"/>
            </a:lvl6pPr>
            <a:lvl7pPr marL="2057400" indent="0" rtl="0">
              <a:buFont typeface="Galdeano"/>
              <a:buNone/>
              <a:defRPr sz="800"/>
            </a:lvl7pPr>
            <a:lvl8pPr marL="2400300" indent="0" rtl="0">
              <a:buFont typeface="Galdeano"/>
              <a:buNone/>
              <a:defRPr sz="800"/>
            </a:lvl8pPr>
            <a:lvl9pPr marL="2743200" indent="0" rtl="0">
              <a:buFont typeface="Galdeano"/>
              <a:buNone/>
              <a:defRPr sz="800"/>
            </a:lvl9pPr>
          </a:lstStyle>
          <a:p>
            <a:endParaRPr/>
          </a:p>
        </p:txBody>
      </p:sp>
      <p:sp>
        <p:nvSpPr>
          <p:cNvPr id="71" name="Shape 71"/>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72" name="Shape 72"/>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73" name="Shape 73"/>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p:nvPr/>
        </p:nvSpPr>
        <p:spPr>
          <a:xfrm>
            <a:off x="483068" y="480059"/>
            <a:ext cx="5006339" cy="4183379"/>
          </a:xfrm>
          <a:prstGeom prst="rect">
            <a:avLst/>
          </a:prstGeom>
          <a:solidFill>
            <a:srgbClr val="000000"/>
          </a:solidFill>
          <a:ln w="101600" cap="flat">
            <a:solidFill>
              <a:schemeClr val="lt1"/>
            </a:solidFill>
            <a:prstDash val="solid"/>
            <a:miter/>
            <a:headEnd type="none" w="med" len="med"/>
            <a:tailEnd type="none" w="med" len="med"/>
          </a:ln>
        </p:spPr>
        <p:txBody>
          <a:bodyPr lIns="68575" tIns="34275" rIns="68575" bIns="34275" anchor="ctr" anchorCtr="0">
            <a:noAutofit/>
          </a:bodyPr>
          <a:lstStyle/>
          <a:p>
            <a:endParaRPr/>
          </a:p>
        </p:txBody>
      </p:sp>
      <p:sp>
        <p:nvSpPr>
          <p:cNvPr id="76" name="Shape 76"/>
          <p:cNvSpPr txBox="1">
            <a:spLocks noGrp="1"/>
          </p:cNvSpPr>
          <p:nvPr>
            <p:ph type="title"/>
          </p:nvPr>
        </p:nvSpPr>
        <p:spPr>
          <a:xfrm>
            <a:off x="5998464" y="1200150"/>
            <a:ext cx="2345435" cy="1371599"/>
          </a:xfrm>
          <a:prstGeom prst="rect">
            <a:avLst/>
          </a:prstGeom>
          <a:noFill/>
          <a:ln>
            <a:noFill/>
          </a:ln>
        </p:spPr>
        <p:txBody>
          <a:bodyPr lIns="68575" tIns="68575" rIns="68575" bIns="68575" anchor="b" anchorCtr="0"/>
          <a:lstStyle>
            <a:lvl1pPr rtl="0">
              <a:defRPr sz="26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7" name="Shape 77"/>
          <p:cNvSpPr>
            <a:spLocks noGrp="1"/>
          </p:cNvSpPr>
          <p:nvPr>
            <p:ph type="pic" idx="2"/>
          </p:nvPr>
        </p:nvSpPr>
        <p:spPr>
          <a:xfrm>
            <a:off x="585938" y="582929"/>
            <a:ext cx="4800599" cy="3977640"/>
          </a:xfrm>
          <a:prstGeom prst="rect">
            <a:avLst/>
          </a:prstGeom>
          <a:noFill/>
          <a:ln>
            <a:noFill/>
          </a:ln>
        </p:spPr>
        <p:txBody>
          <a:bodyPr lIns="68575" tIns="68575" rIns="68575" bIns="68575" anchor="ctr" anchorCtr="0"/>
          <a:lstStyle>
            <a:lvl1pPr marL="0" marR="0" indent="0" algn="ctr" rtl="0">
              <a:buClr>
                <a:srgbClr val="D8D8D8"/>
              </a:buClr>
              <a:buSzPct val="73333"/>
              <a:buFont typeface="Galdeano"/>
              <a:buNone/>
              <a:defRPr sz="1500" b="0" i="0" u="none" strike="noStrike" cap="none" baseline="0">
                <a:solidFill>
                  <a:srgbClr val="D8D8D8"/>
                </a:solidFill>
                <a:latin typeface="Galdeano"/>
                <a:ea typeface="Galdeano"/>
                <a:cs typeface="Galdeano"/>
                <a:sym typeface="Galdeano"/>
              </a:defRPr>
            </a:lvl1pPr>
            <a:lvl2pPr marL="342900" marR="0" indent="0" algn="l" rtl="0">
              <a:buClr>
                <a:schemeClr val="lt1"/>
              </a:buClr>
              <a:buSzPct val="52380"/>
              <a:buFont typeface="Galdeano"/>
              <a:buNone/>
              <a:defRPr sz="2100" b="0" i="0" u="none" strike="noStrike" cap="none" baseline="0">
                <a:solidFill>
                  <a:schemeClr val="lt1"/>
                </a:solidFill>
                <a:latin typeface="Galdeano"/>
                <a:ea typeface="Galdeano"/>
                <a:cs typeface="Galdeano"/>
                <a:sym typeface="Galdeano"/>
              </a:defRPr>
            </a:lvl2pPr>
            <a:lvl3pPr marL="685800" marR="0" indent="0" algn="l" rtl="0">
              <a:buClr>
                <a:schemeClr val="lt1"/>
              </a:buClr>
              <a:buSzPct val="61111"/>
              <a:buFont typeface="Galdeano"/>
              <a:buNone/>
              <a:defRPr sz="1800" b="0" i="0" u="none" strike="noStrike" cap="none" baseline="0">
                <a:solidFill>
                  <a:schemeClr val="lt1"/>
                </a:solidFill>
                <a:latin typeface="Galdeano"/>
                <a:ea typeface="Galdeano"/>
                <a:cs typeface="Galdeano"/>
                <a:sym typeface="Galdeano"/>
              </a:defRPr>
            </a:lvl3pPr>
            <a:lvl4pPr marL="1028700" marR="0" indent="0" algn="l" rtl="0">
              <a:buClr>
                <a:schemeClr val="lt1"/>
              </a:buClr>
              <a:buSzPct val="73333"/>
              <a:buFont typeface="Galdeano"/>
              <a:buNone/>
              <a:defRPr sz="1500" b="0" i="0" u="none" strike="noStrike" cap="none" baseline="0">
                <a:solidFill>
                  <a:schemeClr val="lt1"/>
                </a:solidFill>
                <a:latin typeface="Galdeano"/>
                <a:ea typeface="Galdeano"/>
                <a:cs typeface="Galdeano"/>
                <a:sym typeface="Galdeano"/>
              </a:defRPr>
            </a:lvl4pPr>
            <a:lvl5pPr marL="1371600" marR="0" indent="0" algn="l" rtl="0">
              <a:buClr>
                <a:schemeClr val="lt1"/>
              </a:buClr>
              <a:buSzPct val="73333"/>
              <a:buFont typeface="Galdeano"/>
              <a:buNone/>
              <a:defRPr sz="1500" b="0" i="0" u="none" strike="noStrike" cap="none" baseline="0">
                <a:solidFill>
                  <a:schemeClr val="lt1"/>
                </a:solidFill>
                <a:latin typeface="Galdeano"/>
                <a:ea typeface="Galdeano"/>
                <a:cs typeface="Galdeano"/>
                <a:sym typeface="Galdeano"/>
              </a:defRPr>
            </a:lvl5pPr>
            <a:lvl6pPr marL="1714500" marR="0" indent="0" algn="l" rtl="0">
              <a:buClr>
                <a:schemeClr val="lt1"/>
              </a:buClr>
              <a:buSzPct val="73333"/>
              <a:buFont typeface="Galdeano"/>
              <a:buNone/>
              <a:defRPr sz="1500" b="0" i="0" u="none" strike="noStrike" cap="none" baseline="0">
                <a:solidFill>
                  <a:schemeClr val="lt1"/>
                </a:solidFill>
                <a:latin typeface="Galdeano"/>
                <a:ea typeface="Galdeano"/>
                <a:cs typeface="Galdeano"/>
                <a:sym typeface="Galdeano"/>
              </a:defRPr>
            </a:lvl6pPr>
            <a:lvl7pPr marL="2057400" marR="0" indent="0" algn="l" rtl="0">
              <a:buClr>
                <a:schemeClr val="lt1"/>
              </a:buClr>
              <a:buSzPct val="73333"/>
              <a:buFont typeface="Galdeano"/>
              <a:buNone/>
              <a:defRPr sz="1500" b="0" i="0" u="none" strike="noStrike" cap="none" baseline="0">
                <a:solidFill>
                  <a:schemeClr val="lt1"/>
                </a:solidFill>
                <a:latin typeface="Galdeano"/>
                <a:ea typeface="Galdeano"/>
                <a:cs typeface="Galdeano"/>
                <a:sym typeface="Galdeano"/>
              </a:defRPr>
            </a:lvl7pPr>
            <a:lvl8pPr marL="2400300" marR="0" indent="0" algn="l" rtl="0">
              <a:buClr>
                <a:schemeClr val="lt1"/>
              </a:buClr>
              <a:buSzPct val="73333"/>
              <a:buFont typeface="Galdeano"/>
              <a:buNone/>
              <a:defRPr sz="1500" b="0" i="0" u="none" strike="noStrike" cap="none" baseline="0">
                <a:solidFill>
                  <a:schemeClr val="lt1"/>
                </a:solidFill>
                <a:latin typeface="Galdeano"/>
                <a:ea typeface="Galdeano"/>
                <a:cs typeface="Galdeano"/>
                <a:sym typeface="Galdeano"/>
              </a:defRPr>
            </a:lvl8pPr>
            <a:lvl9pPr marL="2743200" marR="0" indent="0" algn="l" rtl="0">
              <a:buClr>
                <a:schemeClr val="lt1"/>
              </a:buClr>
              <a:buSzPct val="73333"/>
              <a:buFont typeface="Galdeano"/>
              <a:buNone/>
              <a:defRPr sz="1500" b="0" i="0" u="none" strike="noStrike" cap="none" baseline="0">
                <a:solidFill>
                  <a:schemeClr val="lt1"/>
                </a:solidFill>
                <a:latin typeface="Galdeano"/>
                <a:ea typeface="Galdeano"/>
                <a:cs typeface="Galdeano"/>
                <a:sym typeface="Galdeano"/>
              </a:defRPr>
            </a:lvl9pPr>
          </a:lstStyle>
          <a:p>
            <a:endParaRPr/>
          </a:p>
        </p:txBody>
      </p:sp>
      <p:sp>
        <p:nvSpPr>
          <p:cNvPr id="78" name="Shape 78"/>
          <p:cNvSpPr txBox="1">
            <a:spLocks noGrp="1"/>
          </p:cNvSpPr>
          <p:nvPr>
            <p:ph type="body" idx="1"/>
          </p:nvPr>
        </p:nvSpPr>
        <p:spPr>
          <a:xfrm>
            <a:off x="5998464" y="2571750"/>
            <a:ext cx="2345435" cy="1371599"/>
          </a:xfrm>
          <a:prstGeom prst="rect">
            <a:avLst/>
          </a:prstGeom>
          <a:noFill/>
          <a:ln>
            <a:noFill/>
          </a:ln>
        </p:spPr>
        <p:txBody>
          <a:bodyPr lIns="68575" tIns="68575" rIns="68575" bIns="68575" anchor="t" anchorCtr="0"/>
          <a:lstStyle>
            <a:lvl1pPr marL="0" indent="0" rtl="0">
              <a:spcBef>
                <a:spcPts val="0"/>
              </a:spcBef>
              <a:buFont typeface="Galdeano"/>
              <a:buNone/>
              <a:defRPr sz="1200"/>
            </a:lvl1pPr>
            <a:lvl2pPr marL="342900" indent="0" rtl="0">
              <a:buFont typeface="Galdeano"/>
              <a:buNone/>
              <a:defRPr sz="1100"/>
            </a:lvl2pPr>
            <a:lvl3pPr marL="685800" indent="0" rtl="0">
              <a:buFont typeface="Galdeano"/>
              <a:buNone/>
              <a:defRPr sz="900"/>
            </a:lvl3pPr>
            <a:lvl4pPr marL="1028700" indent="0" rtl="0">
              <a:buFont typeface="Galdeano"/>
              <a:buNone/>
              <a:defRPr sz="800"/>
            </a:lvl4pPr>
            <a:lvl5pPr marL="1371600" indent="0" rtl="0">
              <a:buFont typeface="Galdeano"/>
              <a:buNone/>
              <a:defRPr sz="800"/>
            </a:lvl5pPr>
            <a:lvl6pPr marL="1714500" indent="0" rtl="0">
              <a:buFont typeface="Galdeano"/>
              <a:buNone/>
              <a:defRPr sz="800"/>
            </a:lvl6pPr>
            <a:lvl7pPr marL="2057400" indent="0" rtl="0">
              <a:buFont typeface="Galdeano"/>
              <a:buNone/>
              <a:defRPr sz="800"/>
            </a:lvl7pPr>
            <a:lvl8pPr marL="2400300" indent="0" rtl="0">
              <a:buFont typeface="Galdeano"/>
              <a:buNone/>
              <a:defRPr sz="800"/>
            </a:lvl8pPr>
            <a:lvl9pPr marL="2743200" indent="0" rtl="0">
              <a:buFont typeface="Galdeano"/>
              <a:buNone/>
              <a:defRPr sz="800"/>
            </a:lvl9pPr>
          </a:lstStyle>
          <a:p>
            <a:endParaRPr/>
          </a:p>
        </p:txBody>
      </p:sp>
      <p:sp>
        <p:nvSpPr>
          <p:cNvPr id="79" name="Shape 79"/>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80" name="Shape 80"/>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81" name="Shape 81"/>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143000" y="342900"/>
            <a:ext cx="6858000" cy="857250"/>
          </a:xfrm>
          <a:prstGeom prst="rect">
            <a:avLst/>
          </a:prstGeom>
          <a:noFill/>
          <a:ln>
            <a:noFill/>
          </a:ln>
        </p:spPr>
        <p:txBody>
          <a:bodyPr lIns="68575" tIns="68575" rIns="68575" bIns="68575" anchor="b" anchorCtr="0"/>
          <a:lstStyle>
            <a:lvl1pPr algn="l" rtl="0">
              <a:lnSpc>
                <a:spcPct val="90000"/>
              </a:lnSpc>
              <a:spcBef>
                <a:spcPts val="0"/>
              </a:spcBef>
              <a:buClr>
                <a:schemeClr val="accent1"/>
              </a:buClr>
              <a:buFont typeface="Consolas"/>
              <a:buNone/>
              <a:defRPr sz="2600">
                <a:solidFill>
                  <a:schemeClr val="accent1"/>
                </a:solidFill>
                <a:latin typeface="Consolas"/>
                <a:ea typeface="Consolas"/>
                <a:cs typeface="Consolas"/>
                <a:sym typeface="Consola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4" name="Shape 84"/>
          <p:cNvSpPr txBox="1">
            <a:spLocks noGrp="1"/>
          </p:cNvSpPr>
          <p:nvPr>
            <p:ph type="body" idx="1"/>
          </p:nvPr>
        </p:nvSpPr>
        <p:spPr>
          <a:xfrm rot="5400000">
            <a:off x="2971799" y="-457200"/>
            <a:ext cx="3200399" cy="6858000"/>
          </a:xfrm>
          <a:prstGeom prst="rect">
            <a:avLst/>
          </a:prstGeom>
          <a:noFill/>
          <a:ln>
            <a:noFill/>
          </a:ln>
        </p:spPr>
        <p:txBody>
          <a:bodyPr lIns="68575" tIns="68575" rIns="68575" bIns="68575" anchor="t" anchorCtr="0"/>
          <a:lstStyle>
            <a:lvl1pPr marL="177800" indent="-76200" algn="l" rtl="0">
              <a:lnSpc>
                <a:spcPct val="90000"/>
              </a:lnSpc>
              <a:spcBef>
                <a:spcPts val="1400"/>
              </a:spcBef>
              <a:buClr>
                <a:schemeClr val="accent1"/>
              </a:buClr>
              <a:buFont typeface="Galdeano"/>
              <a:buChar char="•"/>
              <a:defRPr sz="1500">
                <a:solidFill>
                  <a:srgbClr val="D8D8D8"/>
                </a:solidFill>
                <a:latin typeface="Galdeano"/>
                <a:ea typeface="Galdeano"/>
                <a:cs typeface="Galdeano"/>
                <a:sym typeface="Galdeano"/>
              </a:defRPr>
            </a:lvl1pPr>
            <a:lvl2pPr marL="444500" indent="-88900" algn="l" rtl="0">
              <a:lnSpc>
                <a:spcPct val="90000"/>
              </a:lnSpc>
              <a:spcBef>
                <a:spcPts val="800"/>
              </a:spcBef>
              <a:buClr>
                <a:schemeClr val="accent1"/>
              </a:buClr>
              <a:buFont typeface="Galdeano"/>
              <a:buChar char="•"/>
              <a:defRPr sz="1400">
                <a:solidFill>
                  <a:srgbClr val="D8D8D8"/>
                </a:solidFill>
                <a:latin typeface="Galdeano"/>
                <a:ea typeface="Galdeano"/>
                <a:cs typeface="Galdeano"/>
                <a:sym typeface="Galdeano"/>
              </a:defRPr>
            </a:lvl2pPr>
            <a:lvl3pPr marL="685800" indent="-88900" algn="l" rtl="0">
              <a:lnSpc>
                <a:spcPct val="90000"/>
              </a:lnSpc>
              <a:spcBef>
                <a:spcPts val="600"/>
              </a:spcBef>
              <a:buClr>
                <a:schemeClr val="accent1"/>
              </a:buClr>
              <a:buFont typeface="Galdeano"/>
              <a:buChar char="•"/>
              <a:defRPr sz="1200">
                <a:solidFill>
                  <a:srgbClr val="D8D8D8"/>
                </a:solidFill>
                <a:latin typeface="Galdeano"/>
                <a:ea typeface="Galdeano"/>
                <a:cs typeface="Galdeano"/>
                <a:sym typeface="Galdeano"/>
              </a:defRPr>
            </a:lvl3pPr>
            <a:lvl4pPr marL="927100" indent="-101600" algn="l" rtl="0">
              <a:lnSpc>
                <a:spcPct val="90000"/>
              </a:lnSpc>
              <a:spcBef>
                <a:spcPts val="600"/>
              </a:spcBef>
              <a:buClr>
                <a:schemeClr val="accent1"/>
              </a:buClr>
              <a:buFont typeface="Galdeano"/>
              <a:buChar char="•"/>
              <a:defRPr sz="1100">
                <a:solidFill>
                  <a:srgbClr val="D8D8D8"/>
                </a:solidFill>
                <a:latin typeface="Galdeano"/>
                <a:ea typeface="Galdeano"/>
                <a:cs typeface="Galdeano"/>
                <a:sym typeface="Galdeano"/>
              </a:defRPr>
            </a:lvl4pPr>
            <a:lvl5pPr marL="1130300" indent="-114300" algn="l" rtl="0">
              <a:lnSpc>
                <a:spcPct val="90000"/>
              </a:lnSpc>
              <a:spcBef>
                <a:spcPts val="600"/>
              </a:spcBef>
              <a:buClr>
                <a:schemeClr val="accent1"/>
              </a:buClr>
              <a:buFont typeface="Galdeano"/>
              <a:buChar char="•"/>
              <a:defRPr sz="1100">
                <a:solidFill>
                  <a:srgbClr val="D8D8D8"/>
                </a:solidFill>
                <a:latin typeface="Galdeano"/>
                <a:ea typeface="Galdeano"/>
                <a:cs typeface="Galdeano"/>
                <a:sym typeface="Galdeano"/>
              </a:defRPr>
            </a:lvl5pPr>
            <a:lvl6pPr marL="1333500" indent="-1016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6pPr>
            <a:lvl7pPr marL="1549400" indent="-1143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7pPr>
            <a:lvl8pPr marL="1752600" indent="-1143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8pPr>
            <a:lvl9pPr marL="1955800" indent="-1016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9pPr>
          </a:lstStyle>
          <a:p>
            <a:endParaRPr/>
          </a:p>
        </p:txBody>
      </p:sp>
      <p:sp>
        <p:nvSpPr>
          <p:cNvPr id="85" name="Shape 85"/>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86" name="Shape 86"/>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87" name="Shape 87"/>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rot="5400000">
            <a:off x="5157787" y="1728787"/>
            <a:ext cx="4229100" cy="1457324"/>
          </a:xfrm>
          <a:prstGeom prst="rect">
            <a:avLst/>
          </a:prstGeom>
          <a:noFill/>
          <a:ln>
            <a:noFill/>
          </a:ln>
        </p:spPr>
        <p:txBody>
          <a:bodyPr lIns="68575" tIns="68575" rIns="68575" bIns="68575" anchor="b" anchorCtr="0"/>
          <a:lstStyle>
            <a:lvl1pPr algn="l" rtl="0">
              <a:lnSpc>
                <a:spcPct val="90000"/>
              </a:lnSpc>
              <a:spcBef>
                <a:spcPts val="0"/>
              </a:spcBef>
              <a:buClr>
                <a:schemeClr val="accent1"/>
              </a:buClr>
              <a:buFont typeface="Consolas"/>
              <a:buNone/>
              <a:defRPr sz="2600">
                <a:solidFill>
                  <a:schemeClr val="accent1"/>
                </a:solidFill>
                <a:latin typeface="Consolas"/>
                <a:ea typeface="Consolas"/>
                <a:cs typeface="Consolas"/>
                <a:sym typeface="Consola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0" name="Shape 90"/>
          <p:cNvSpPr txBox="1">
            <a:spLocks noGrp="1"/>
          </p:cNvSpPr>
          <p:nvPr>
            <p:ph type="body" idx="1"/>
          </p:nvPr>
        </p:nvSpPr>
        <p:spPr>
          <a:xfrm rot="5400000">
            <a:off x="1671637" y="-185738"/>
            <a:ext cx="4229100" cy="5286375"/>
          </a:xfrm>
          <a:prstGeom prst="rect">
            <a:avLst/>
          </a:prstGeom>
          <a:noFill/>
          <a:ln>
            <a:noFill/>
          </a:ln>
        </p:spPr>
        <p:txBody>
          <a:bodyPr lIns="68575" tIns="68575" rIns="68575" bIns="68575" anchor="t" anchorCtr="0"/>
          <a:lstStyle>
            <a:lvl1pPr marL="177800" indent="-76200" algn="l" rtl="0">
              <a:lnSpc>
                <a:spcPct val="90000"/>
              </a:lnSpc>
              <a:spcBef>
                <a:spcPts val="1400"/>
              </a:spcBef>
              <a:buClr>
                <a:schemeClr val="accent1"/>
              </a:buClr>
              <a:buFont typeface="Galdeano"/>
              <a:buChar char="•"/>
              <a:defRPr sz="1500">
                <a:solidFill>
                  <a:srgbClr val="D8D8D8"/>
                </a:solidFill>
                <a:latin typeface="Galdeano"/>
                <a:ea typeface="Galdeano"/>
                <a:cs typeface="Galdeano"/>
                <a:sym typeface="Galdeano"/>
              </a:defRPr>
            </a:lvl1pPr>
            <a:lvl2pPr marL="444500" indent="-88900" algn="l" rtl="0">
              <a:lnSpc>
                <a:spcPct val="90000"/>
              </a:lnSpc>
              <a:spcBef>
                <a:spcPts val="800"/>
              </a:spcBef>
              <a:buClr>
                <a:schemeClr val="accent1"/>
              </a:buClr>
              <a:buFont typeface="Galdeano"/>
              <a:buChar char="•"/>
              <a:defRPr sz="1400">
                <a:solidFill>
                  <a:srgbClr val="D8D8D8"/>
                </a:solidFill>
                <a:latin typeface="Galdeano"/>
                <a:ea typeface="Galdeano"/>
                <a:cs typeface="Galdeano"/>
                <a:sym typeface="Galdeano"/>
              </a:defRPr>
            </a:lvl2pPr>
            <a:lvl3pPr marL="685800" indent="-88900" algn="l" rtl="0">
              <a:lnSpc>
                <a:spcPct val="90000"/>
              </a:lnSpc>
              <a:spcBef>
                <a:spcPts val="600"/>
              </a:spcBef>
              <a:buClr>
                <a:schemeClr val="accent1"/>
              </a:buClr>
              <a:buFont typeface="Galdeano"/>
              <a:buChar char="•"/>
              <a:defRPr sz="1200">
                <a:solidFill>
                  <a:srgbClr val="D8D8D8"/>
                </a:solidFill>
                <a:latin typeface="Galdeano"/>
                <a:ea typeface="Galdeano"/>
                <a:cs typeface="Galdeano"/>
                <a:sym typeface="Galdeano"/>
              </a:defRPr>
            </a:lvl3pPr>
            <a:lvl4pPr marL="927100" indent="-101600" algn="l" rtl="0">
              <a:lnSpc>
                <a:spcPct val="90000"/>
              </a:lnSpc>
              <a:spcBef>
                <a:spcPts val="600"/>
              </a:spcBef>
              <a:buClr>
                <a:schemeClr val="accent1"/>
              </a:buClr>
              <a:buFont typeface="Galdeano"/>
              <a:buChar char="•"/>
              <a:defRPr sz="1100">
                <a:solidFill>
                  <a:srgbClr val="D8D8D8"/>
                </a:solidFill>
                <a:latin typeface="Galdeano"/>
                <a:ea typeface="Galdeano"/>
                <a:cs typeface="Galdeano"/>
                <a:sym typeface="Galdeano"/>
              </a:defRPr>
            </a:lvl4pPr>
            <a:lvl5pPr marL="1130300" indent="-114300" algn="l" rtl="0">
              <a:lnSpc>
                <a:spcPct val="90000"/>
              </a:lnSpc>
              <a:spcBef>
                <a:spcPts val="600"/>
              </a:spcBef>
              <a:buClr>
                <a:schemeClr val="accent1"/>
              </a:buClr>
              <a:buFont typeface="Galdeano"/>
              <a:buChar char="•"/>
              <a:defRPr sz="1100">
                <a:solidFill>
                  <a:srgbClr val="D8D8D8"/>
                </a:solidFill>
                <a:latin typeface="Galdeano"/>
                <a:ea typeface="Galdeano"/>
                <a:cs typeface="Galdeano"/>
                <a:sym typeface="Galdeano"/>
              </a:defRPr>
            </a:lvl5pPr>
            <a:lvl6pPr marL="1333500" indent="-1016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6pPr>
            <a:lvl7pPr marL="1549400" indent="-1143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7pPr>
            <a:lvl8pPr marL="1752600" indent="-1143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8pPr>
            <a:lvl9pPr marL="1955800" indent="-1016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9pPr>
          </a:lstStyle>
          <a:p>
            <a:endParaRPr/>
          </a:p>
        </p:txBody>
      </p:sp>
      <p:sp>
        <p:nvSpPr>
          <p:cNvPr id="91" name="Shape 91"/>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92" name="Shape 92"/>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93" name="Shape 93"/>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bg>
      <p:bgPr>
        <a:blipFill>
          <a:blip r:embed="rId2"/>
          <a:stretch>
            <a:fillRect/>
          </a:stretch>
        </a:blipFill>
        <a:effectLst/>
      </p:bgPr>
    </p:bg>
    <p:spTree>
      <p:nvGrpSpPr>
        <p:cNvPr id="1" name="Shape 28"/>
        <p:cNvGrpSpPr/>
        <p:nvPr/>
      </p:nvGrpSpPr>
      <p:grpSpPr>
        <a:xfrm>
          <a:off x="0" y="0"/>
          <a:ext cx="0" cy="0"/>
          <a:chOff x="0" y="0"/>
          <a:chExt cx="0" cy="0"/>
        </a:xfrm>
      </p:grpSpPr>
      <p:sp>
        <p:nvSpPr>
          <p:cNvPr id="29" name="Shape 29"/>
          <p:cNvSpPr/>
          <p:nvPr/>
        </p:nvSpPr>
        <p:spPr>
          <a:xfrm>
            <a:off x="0" y="2118762"/>
            <a:ext cx="9141713" cy="2385697"/>
          </a:xfrm>
          <a:prstGeom prst="rect">
            <a:avLst/>
          </a:prstGeom>
          <a:solidFill>
            <a:srgbClr val="262626">
              <a:alpha val="74901"/>
            </a:srgbClr>
          </a:solidFill>
          <a:ln>
            <a:noFill/>
          </a:ln>
        </p:spPr>
        <p:txBody>
          <a:bodyPr lIns="68575" tIns="34275" rIns="68575" bIns="34275" anchor="ctr" anchorCtr="0">
            <a:noAutofit/>
          </a:bodyPr>
          <a:lstStyle/>
          <a:p>
            <a:endParaRPr/>
          </a:p>
        </p:txBody>
      </p:sp>
      <p:sp>
        <p:nvSpPr>
          <p:cNvPr id="30" name="Shape 30"/>
          <p:cNvSpPr/>
          <p:nvPr/>
        </p:nvSpPr>
        <p:spPr>
          <a:xfrm>
            <a:off x="0" y="2306781"/>
            <a:ext cx="9141713" cy="1979468"/>
          </a:xfrm>
          <a:prstGeom prst="rect">
            <a:avLst/>
          </a:prstGeom>
          <a:solidFill>
            <a:schemeClr val="dk1"/>
          </a:solidFill>
          <a:ln>
            <a:noFill/>
          </a:ln>
        </p:spPr>
        <p:txBody>
          <a:bodyPr lIns="68575" tIns="34275" rIns="68575" bIns="34275" anchor="ctr" anchorCtr="0">
            <a:noAutofit/>
          </a:bodyPr>
          <a:lstStyle/>
          <a:p>
            <a:endParaRPr/>
          </a:p>
        </p:txBody>
      </p:sp>
      <p:sp>
        <p:nvSpPr>
          <p:cNvPr id="31" name="Shape 31"/>
          <p:cNvSpPr txBox="1">
            <a:spLocks noGrp="1"/>
          </p:cNvSpPr>
          <p:nvPr>
            <p:ph type="ctrTitle"/>
          </p:nvPr>
        </p:nvSpPr>
        <p:spPr>
          <a:xfrm>
            <a:off x="800100" y="2374322"/>
            <a:ext cx="7543799" cy="1283277"/>
          </a:xfrm>
          <a:prstGeom prst="rect">
            <a:avLst/>
          </a:prstGeom>
          <a:noFill/>
          <a:ln>
            <a:noFill/>
          </a:ln>
        </p:spPr>
        <p:txBody>
          <a:bodyPr lIns="68575" tIns="68575" rIns="68575" bIns="68575" anchor="b" anchorCtr="0"/>
          <a:lstStyle>
            <a:lvl1pPr marL="0" marR="0" indent="0" algn="l" rtl="0">
              <a:lnSpc>
                <a:spcPct val="80000"/>
              </a:lnSpc>
              <a:spcBef>
                <a:spcPts val="0"/>
              </a:spcBef>
              <a:buClr>
                <a:schemeClr val="lt1"/>
              </a:buClr>
              <a:buFont typeface="Consolas"/>
              <a:buNone/>
              <a:defRPr sz="4100" b="0" i="0" u="none" strike="noStrike" cap="none" baseline="0">
                <a:solidFill>
                  <a:schemeClr val="lt1"/>
                </a:solidFill>
                <a:latin typeface="Consolas"/>
                <a:ea typeface="Consolas"/>
                <a:cs typeface="Consolas"/>
                <a:sym typeface="Consolas"/>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2" name="Shape 32"/>
          <p:cNvSpPr txBox="1">
            <a:spLocks noGrp="1"/>
          </p:cNvSpPr>
          <p:nvPr>
            <p:ph type="subTitle" idx="1"/>
          </p:nvPr>
        </p:nvSpPr>
        <p:spPr>
          <a:xfrm>
            <a:off x="800100" y="3714750"/>
            <a:ext cx="7543799" cy="514349"/>
          </a:xfrm>
          <a:prstGeom prst="rect">
            <a:avLst/>
          </a:prstGeom>
          <a:noFill/>
          <a:ln>
            <a:noFill/>
          </a:ln>
        </p:spPr>
        <p:txBody>
          <a:bodyPr lIns="68575" tIns="68575" rIns="68575" bIns="68575" anchor="t" anchorCtr="0"/>
          <a:lstStyle>
            <a:lvl1pPr marL="0" marR="0" indent="0" algn="l" rtl="0">
              <a:lnSpc>
                <a:spcPct val="90000"/>
              </a:lnSpc>
              <a:spcBef>
                <a:spcPts val="0"/>
              </a:spcBef>
              <a:buClr>
                <a:schemeClr val="accent1"/>
              </a:buClr>
              <a:buFont typeface="Consolas"/>
              <a:buNone/>
              <a:defRPr sz="1500" b="0" i="0" u="none" strike="noStrike" cap="none" baseline="0">
                <a:solidFill>
                  <a:schemeClr val="accent1"/>
                </a:solidFill>
                <a:latin typeface="Consolas"/>
                <a:ea typeface="Consolas"/>
                <a:cs typeface="Consolas"/>
                <a:sym typeface="Consolas"/>
              </a:defRPr>
            </a:lvl1pPr>
            <a:lvl2pPr marL="342900" marR="0" indent="0" algn="ctr" rtl="0">
              <a:lnSpc>
                <a:spcPct val="90000"/>
              </a:lnSpc>
              <a:spcBef>
                <a:spcPts val="800"/>
              </a:spcBef>
              <a:buClr>
                <a:schemeClr val="accent1"/>
              </a:buClr>
              <a:buFont typeface="Galdeano"/>
              <a:buNone/>
              <a:defRPr sz="1500" b="0" i="0" u="none" strike="noStrike" cap="none" baseline="0">
                <a:solidFill>
                  <a:srgbClr val="D8D8D8"/>
                </a:solidFill>
                <a:latin typeface="Galdeano"/>
                <a:ea typeface="Galdeano"/>
                <a:cs typeface="Galdeano"/>
                <a:sym typeface="Galdeano"/>
              </a:defRPr>
            </a:lvl2pPr>
            <a:lvl3pPr marL="685800" marR="0" indent="0" algn="ctr" rtl="0">
              <a:lnSpc>
                <a:spcPct val="90000"/>
              </a:lnSpc>
              <a:spcBef>
                <a:spcPts val="600"/>
              </a:spcBef>
              <a:buClr>
                <a:schemeClr val="accent1"/>
              </a:buClr>
              <a:buFont typeface="Galdeano"/>
              <a:buNone/>
              <a:defRPr sz="1400" b="0" i="0" u="none" strike="noStrike" cap="none" baseline="0">
                <a:solidFill>
                  <a:srgbClr val="D8D8D8"/>
                </a:solidFill>
                <a:latin typeface="Galdeano"/>
                <a:ea typeface="Galdeano"/>
                <a:cs typeface="Galdeano"/>
                <a:sym typeface="Galdeano"/>
              </a:defRPr>
            </a:lvl3pPr>
            <a:lvl4pPr marL="1028700" marR="0" indent="0" algn="ctr" rtl="0">
              <a:lnSpc>
                <a:spcPct val="90000"/>
              </a:lnSpc>
              <a:spcBef>
                <a:spcPts val="600"/>
              </a:spcBef>
              <a:buClr>
                <a:schemeClr val="accent1"/>
              </a:buClr>
              <a:buFont typeface="Galdeano"/>
              <a:buNone/>
              <a:defRPr sz="1200" b="0" i="0" u="none" strike="noStrike" cap="none" baseline="0">
                <a:solidFill>
                  <a:srgbClr val="D8D8D8"/>
                </a:solidFill>
                <a:latin typeface="Galdeano"/>
                <a:ea typeface="Galdeano"/>
                <a:cs typeface="Galdeano"/>
                <a:sym typeface="Galdeano"/>
              </a:defRPr>
            </a:lvl4pPr>
            <a:lvl5pPr marL="1371600" marR="0" indent="0" algn="ctr" rtl="0">
              <a:lnSpc>
                <a:spcPct val="90000"/>
              </a:lnSpc>
              <a:spcBef>
                <a:spcPts val="600"/>
              </a:spcBef>
              <a:buClr>
                <a:schemeClr val="accent1"/>
              </a:buClr>
              <a:buFont typeface="Galdeano"/>
              <a:buNone/>
              <a:defRPr sz="1200" b="0" i="0" u="none" strike="noStrike" cap="none" baseline="0">
                <a:solidFill>
                  <a:srgbClr val="D8D8D8"/>
                </a:solidFill>
                <a:latin typeface="Galdeano"/>
                <a:ea typeface="Galdeano"/>
                <a:cs typeface="Galdeano"/>
                <a:sym typeface="Galdeano"/>
              </a:defRPr>
            </a:lvl5pPr>
            <a:lvl6pPr marL="1714500" marR="0" indent="0" algn="ctr" rtl="0">
              <a:lnSpc>
                <a:spcPct val="90000"/>
              </a:lnSpc>
              <a:spcBef>
                <a:spcPts val="600"/>
              </a:spcBef>
              <a:buClr>
                <a:schemeClr val="accent1"/>
              </a:buClr>
              <a:buFont typeface="Galdeano"/>
              <a:buNone/>
              <a:defRPr sz="1200" b="0" i="0" u="none" strike="noStrike" cap="none" baseline="0">
                <a:solidFill>
                  <a:schemeClr val="lt1"/>
                </a:solidFill>
                <a:latin typeface="Galdeano"/>
                <a:ea typeface="Galdeano"/>
                <a:cs typeface="Galdeano"/>
                <a:sym typeface="Galdeano"/>
              </a:defRPr>
            </a:lvl6pPr>
            <a:lvl7pPr marL="2057400" marR="0" indent="0" algn="ctr" rtl="0">
              <a:lnSpc>
                <a:spcPct val="90000"/>
              </a:lnSpc>
              <a:spcBef>
                <a:spcPts val="600"/>
              </a:spcBef>
              <a:buClr>
                <a:schemeClr val="accent1"/>
              </a:buClr>
              <a:buFont typeface="Galdeano"/>
              <a:buNone/>
              <a:defRPr sz="1200" b="0" i="0" u="none" strike="noStrike" cap="none" baseline="0">
                <a:solidFill>
                  <a:schemeClr val="lt1"/>
                </a:solidFill>
                <a:latin typeface="Galdeano"/>
                <a:ea typeface="Galdeano"/>
                <a:cs typeface="Galdeano"/>
                <a:sym typeface="Galdeano"/>
              </a:defRPr>
            </a:lvl7pPr>
            <a:lvl8pPr marL="2400300" marR="0" indent="0" algn="ctr" rtl="0">
              <a:lnSpc>
                <a:spcPct val="90000"/>
              </a:lnSpc>
              <a:spcBef>
                <a:spcPts val="600"/>
              </a:spcBef>
              <a:buClr>
                <a:schemeClr val="accent1"/>
              </a:buClr>
              <a:buFont typeface="Galdeano"/>
              <a:buNone/>
              <a:defRPr sz="1200" b="0" i="0" u="none" strike="noStrike" cap="none" baseline="0">
                <a:solidFill>
                  <a:schemeClr val="lt1"/>
                </a:solidFill>
                <a:latin typeface="Galdeano"/>
                <a:ea typeface="Galdeano"/>
                <a:cs typeface="Galdeano"/>
                <a:sym typeface="Galdeano"/>
              </a:defRPr>
            </a:lvl8pPr>
            <a:lvl9pPr marL="2743200" marR="0" indent="0" algn="ctr" rtl="0">
              <a:lnSpc>
                <a:spcPct val="90000"/>
              </a:lnSpc>
              <a:spcBef>
                <a:spcPts val="600"/>
              </a:spcBef>
              <a:buClr>
                <a:schemeClr val="accent1"/>
              </a:buClr>
              <a:buFont typeface="Galdeano"/>
              <a:buNone/>
              <a:defRPr sz="12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143000" y="342900"/>
            <a:ext cx="6858000" cy="857250"/>
          </a:xfrm>
          <a:prstGeom prst="rect">
            <a:avLst/>
          </a:prstGeom>
          <a:noFill/>
          <a:ln>
            <a:noFill/>
          </a:ln>
        </p:spPr>
        <p:txBody>
          <a:bodyPr lIns="68575" tIns="68575" rIns="68575" bIns="68575" anchor="b" anchorCtr="0"/>
          <a:lstStyle>
            <a:lvl1pPr algn="l" rtl="0">
              <a:lnSpc>
                <a:spcPct val="90000"/>
              </a:lnSpc>
              <a:spcBef>
                <a:spcPts val="0"/>
              </a:spcBef>
              <a:buClr>
                <a:schemeClr val="accent1"/>
              </a:buClr>
              <a:buFont typeface="Consolas"/>
              <a:buNone/>
              <a:defRPr sz="2600">
                <a:solidFill>
                  <a:schemeClr val="accent1"/>
                </a:solidFill>
                <a:latin typeface="Consolas"/>
                <a:ea typeface="Consolas"/>
                <a:cs typeface="Consolas"/>
                <a:sym typeface="Consola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5" name="Shape 35"/>
          <p:cNvSpPr txBox="1">
            <a:spLocks noGrp="1"/>
          </p:cNvSpPr>
          <p:nvPr>
            <p:ph type="body" idx="1"/>
          </p:nvPr>
        </p:nvSpPr>
        <p:spPr>
          <a:xfrm>
            <a:off x="1143000" y="1371600"/>
            <a:ext cx="6858000" cy="3200399"/>
          </a:xfrm>
          <a:prstGeom prst="rect">
            <a:avLst/>
          </a:prstGeom>
          <a:noFill/>
          <a:ln>
            <a:noFill/>
          </a:ln>
        </p:spPr>
        <p:txBody>
          <a:bodyPr lIns="68575" tIns="68575" rIns="68575" bIns="6857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37" name="Shape 37"/>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38" name="Shape 38"/>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143000" y="1371600"/>
            <a:ext cx="6858000" cy="2057399"/>
          </a:xfrm>
          <a:prstGeom prst="rect">
            <a:avLst/>
          </a:prstGeom>
          <a:noFill/>
          <a:ln>
            <a:noFill/>
          </a:ln>
        </p:spPr>
        <p:txBody>
          <a:bodyPr lIns="68575" tIns="68575" rIns="68575" bIns="68575" anchor="b" anchorCtr="0"/>
          <a:lstStyle>
            <a:lvl1pPr rtl="0">
              <a:defRPr sz="4100">
                <a:solidFill>
                  <a:schemeClr val="lt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1143000" y="3442097"/>
            <a:ext cx="6858000" cy="1129902"/>
          </a:xfrm>
          <a:prstGeom prst="rect">
            <a:avLst/>
          </a:prstGeom>
          <a:noFill/>
          <a:ln>
            <a:noFill/>
          </a:ln>
        </p:spPr>
        <p:txBody>
          <a:bodyPr lIns="68575" tIns="68575" rIns="68575" bIns="68575" anchor="t" anchorCtr="0"/>
          <a:lstStyle>
            <a:lvl1pPr marL="0" indent="0" rtl="0">
              <a:spcBef>
                <a:spcPts val="0"/>
              </a:spcBef>
              <a:buClr>
                <a:schemeClr val="accent1"/>
              </a:buClr>
              <a:buFont typeface="Consolas"/>
              <a:buNone/>
              <a:defRPr sz="1500">
                <a:solidFill>
                  <a:schemeClr val="accent1"/>
                </a:solidFill>
                <a:latin typeface="Consolas"/>
                <a:ea typeface="Consolas"/>
                <a:cs typeface="Consolas"/>
                <a:sym typeface="Consolas"/>
              </a:defRPr>
            </a:lvl1pPr>
            <a:lvl2pPr marL="342900" indent="0" rtl="0">
              <a:buFont typeface="Galdeano"/>
              <a:buNone/>
              <a:defRPr sz="1500"/>
            </a:lvl2pPr>
            <a:lvl3pPr marL="685800" indent="0" rtl="0">
              <a:buFont typeface="Galdeano"/>
              <a:buNone/>
              <a:defRPr sz="1400"/>
            </a:lvl3pPr>
            <a:lvl4pPr marL="1028700" indent="0" rtl="0">
              <a:buFont typeface="Galdeano"/>
              <a:buNone/>
              <a:defRPr sz="1200"/>
            </a:lvl4pPr>
            <a:lvl5pPr marL="1371600" indent="0" rtl="0">
              <a:buFont typeface="Galdeano"/>
              <a:buNone/>
              <a:defRPr sz="1200"/>
            </a:lvl5pPr>
            <a:lvl6pPr marL="1714500" indent="0" rtl="0">
              <a:buFont typeface="Galdeano"/>
              <a:buNone/>
              <a:defRPr sz="1200"/>
            </a:lvl6pPr>
            <a:lvl7pPr marL="2057400" indent="0" rtl="0">
              <a:buFont typeface="Galdeano"/>
              <a:buNone/>
              <a:defRPr sz="1200"/>
            </a:lvl7pPr>
            <a:lvl8pPr marL="2400300" indent="0" rtl="0">
              <a:buFont typeface="Galdeano"/>
              <a:buNone/>
              <a:defRPr sz="1200"/>
            </a:lvl8pPr>
            <a:lvl9pPr marL="2743200" indent="0" rtl="0">
              <a:buFont typeface="Galdeano"/>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143000" y="342900"/>
            <a:ext cx="6858000" cy="857250"/>
          </a:xfrm>
          <a:prstGeom prst="rect">
            <a:avLst/>
          </a:prstGeom>
          <a:noFill/>
          <a:ln>
            <a:noFill/>
          </a:ln>
        </p:spPr>
        <p:txBody>
          <a:bodyPr lIns="68575" tIns="68575" rIns="68575" bIns="68575" anchor="b" anchorCtr="0"/>
          <a:lstStyle>
            <a:lvl1pPr marL="0" marR="0" indent="0" algn="l" rtl="0">
              <a:lnSpc>
                <a:spcPct val="90000"/>
              </a:lnSpc>
              <a:spcBef>
                <a:spcPts val="0"/>
              </a:spcBef>
              <a:buClr>
                <a:schemeClr val="accent1"/>
              </a:buClr>
              <a:buSzPct val="42307"/>
              <a:buFont typeface="Consolas"/>
              <a:buNone/>
              <a:defRPr sz="2600" b="0" i="0" u="none" strike="noStrike" cap="none" baseline="0">
                <a:solidFill>
                  <a:schemeClr val="accent1"/>
                </a:solidFill>
                <a:latin typeface="Consolas"/>
                <a:ea typeface="Consolas"/>
                <a:cs typeface="Consolas"/>
                <a:sym typeface="Consolas"/>
              </a:defRPr>
            </a:lvl1pPr>
            <a:lvl2pPr marL="0" marR="0" indent="0" algn="l" rtl="0">
              <a:buSzPct val="100000"/>
              <a:defRPr sz="1100"/>
            </a:lvl2pPr>
            <a:lvl3pPr marL="0" marR="0" indent="0" algn="l" rtl="0">
              <a:buSzPct val="100000"/>
              <a:defRPr sz="1100"/>
            </a:lvl3pPr>
            <a:lvl4pPr marL="0" marR="0" indent="0" algn="l" rtl="0">
              <a:buSzPct val="100000"/>
              <a:defRPr sz="1100"/>
            </a:lvl4pPr>
            <a:lvl5pPr marL="0" marR="0" indent="0" algn="l" rtl="0">
              <a:buSzPct val="100000"/>
              <a:defRPr sz="1100"/>
            </a:lvl5pPr>
            <a:lvl6pPr marL="0" marR="0" indent="0" algn="l" rtl="0">
              <a:buSzPct val="100000"/>
              <a:defRPr sz="1100"/>
            </a:lvl6pPr>
            <a:lvl7pPr marL="0" marR="0" indent="0" algn="l" rtl="0">
              <a:buSzPct val="100000"/>
              <a:defRPr sz="1100"/>
            </a:lvl7pPr>
            <a:lvl8pPr marL="0" marR="0" indent="0" algn="l" rtl="0">
              <a:buSzPct val="100000"/>
              <a:defRPr sz="1100"/>
            </a:lvl8pPr>
            <a:lvl9pPr marL="0" marR="0" indent="0" algn="l" rtl="0">
              <a:buSzPct val="100000"/>
              <a:defRPr sz="1100"/>
            </a:lvl9pPr>
          </a:lstStyle>
          <a:p>
            <a:endParaRPr/>
          </a:p>
        </p:txBody>
      </p:sp>
      <p:sp>
        <p:nvSpPr>
          <p:cNvPr id="24" name="Shape 24"/>
          <p:cNvSpPr txBox="1">
            <a:spLocks noGrp="1"/>
          </p:cNvSpPr>
          <p:nvPr>
            <p:ph type="body" idx="1"/>
          </p:nvPr>
        </p:nvSpPr>
        <p:spPr>
          <a:xfrm>
            <a:off x="1143000" y="1371600"/>
            <a:ext cx="6858000" cy="3200399"/>
          </a:xfrm>
          <a:prstGeom prst="rect">
            <a:avLst/>
          </a:prstGeom>
          <a:noFill/>
          <a:ln>
            <a:noFill/>
          </a:ln>
        </p:spPr>
        <p:txBody>
          <a:bodyPr lIns="68575" tIns="68575" rIns="68575" bIns="68575" anchor="t" anchorCtr="0"/>
          <a:lstStyle>
            <a:lvl1pPr marL="177800" marR="0" indent="-146050" algn="l" rtl="0">
              <a:lnSpc>
                <a:spcPct val="90000"/>
              </a:lnSpc>
              <a:spcBef>
                <a:spcPts val="1400"/>
              </a:spcBef>
              <a:buClr>
                <a:schemeClr val="accent1"/>
              </a:buClr>
              <a:buSzPct val="73333"/>
              <a:buFont typeface="Galdeano"/>
              <a:buChar char="•"/>
              <a:defRPr sz="1500" b="0" i="0" u="none" strike="noStrike" cap="none" baseline="0">
                <a:solidFill>
                  <a:srgbClr val="D8D8D8"/>
                </a:solidFill>
                <a:latin typeface="Galdeano"/>
                <a:ea typeface="Galdeano"/>
                <a:cs typeface="Galdeano"/>
                <a:sym typeface="Galdeano"/>
              </a:defRPr>
            </a:lvl1pPr>
            <a:lvl2pPr marL="444500" marR="0" indent="-158750" algn="l" rtl="0">
              <a:lnSpc>
                <a:spcPct val="90000"/>
              </a:lnSpc>
              <a:spcBef>
                <a:spcPts val="800"/>
              </a:spcBef>
              <a:buClr>
                <a:schemeClr val="accent1"/>
              </a:buClr>
              <a:buSzPct val="78571"/>
              <a:buFont typeface="Galdeano"/>
              <a:buChar char="•"/>
              <a:defRPr sz="1400" b="0" i="0" u="none" strike="noStrike" cap="none" baseline="0">
                <a:solidFill>
                  <a:srgbClr val="D8D8D8"/>
                </a:solidFill>
                <a:latin typeface="Galdeano"/>
                <a:ea typeface="Galdeano"/>
                <a:cs typeface="Galdeano"/>
                <a:sym typeface="Galdeano"/>
              </a:defRPr>
            </a:lvl2pPr>
            <a:lvl3pPr marL="685800" marR="0" indent="-158750" algn="l" rtl="0">
              <a:lnSpc>
                <a:spcPct val="90000"/>
              </a:lnSpc>
              <a:spcBef>
                <a:spcPts val="600"/>
              </a:spcBef>
              <a:buClr>
                <a:schemeClr val="accent1"/>
              </a:buClr>
              <a:buSzPct val="91666"/>
              <a:buFont typeface="Galdeano"/>
              <a:buChar char="•"/>
              <a:defRPr sz="1200" b="0" i="0" u="none" strike="noStrike" cap="none" baseline="0">
                <a:solidFill>
                  <a:srgbClr val="D8D8D8"/>
                </a:solidFill>
                <a:latin typeface="Galdeano"/>
                <a:ea typeface="Galdeano"/>
                <a:cs typeface="Galdeano"/>
                <a:sym typeface="Galdeano"/>
              </a:defRPr>
            </a:lvl3pPr>
            <a:lvl4pPr marL="927100" marR="0" indent="-171450" algn="l" rtl="0">
              <a:lnSpc>
                <a:spcPct val="90000"/>
              </a:lnSpc>
              <a:spcBef>
                <a:spcPts val="600"/>
              </a:spcBef>
              <a:buClr>
                <a:schemeClr val="accent1"/>
              </a:buClr>
              <a:buSzPct val="100000"/>
              <a:buFont typeface="Galdeano"/>
              <a:buChar char="•"/>
              <a:defRPr sz="1100" b="0" i="0" u="none" strike="noStrike" cap="none" baseline="0">
                <a:solidFill>
                  <a:srgbClr val="D8D8D8"/>
                </a:solidFill>
                <a:latin typeface="Galdeano"/>
                <a:ea typeface="Galdeano"/>
                <a:cs typeface="Galdeano"/>
                <a:sym typeface="Galdeano"/>
              </a:defRPr>
            </a:lvl4pPr>
            <a:lvl5pPr marL="1130300" marR="0" indent="-184150" algn="l" rtl="0">
              <a:lnSpc>
                <a:spcPct val="90000"/>
              </a:lnSpc>
              <a:spcBef>
                <a:spcPts val="600"/>
              </a:spcBef>
              <a:buClr>
                <a:schemeClr val="accent1"/>
              </a:buClr>
              <a:buSzPct val="100000"/>
              <a:buFont typeface="Galdeano"/>
              <a:buChar char="•"/>
              <a:defRPr sz="1100" b="0" i="0" u="none" strike="noStrike" cap="none" baseline="0">
                <a:solidFill>
                  <a:srgbClr val="D8D8D8"/>
                </a:solidFill>
                <a:latin typeface="Galdeano"/>
                <a:ea typeface="Galdeano"/>
                <a:cs typeface="Galdeano"/>
                <a:sym typeface="Galdeano"/>
              </a:defRPr>
            </a:lvl5pPr>
            <a:lvl6pPr marL="1333500" marR="0" indent="-171450" algn="l" rtl="0">
              <a:lnSpc>
                <a:spcPct val="90000"/>
              </a:lnSpc>
              <a:spcBef>
                <a:spcPts val="600"/>
              </a:spcBef>
              <a:buClr>
                <a:schemeClr val="accent1"/>
              </a:buClr>
              <a:buSzPct val="100000"/>
              <a:buFont typeface="Galdeano"/>
              <a:buChar char="•"/>
              <a:defRPr sz="1100" b="0" i="0" u="none" strike="noStrike" cap="none" baseline="0">
                <a:solidFill>
                  <a:schemeClr val="lt1"/>
                </a:solidFill>
                <a:latin typeface="Galdeano"/>
                <a:ea typeface="Galdeano"/>
                <a:cs typeface="Galdeano"/>
                <a:sym typeface="Galdeano"/>
              </a:defRPr>
            </a:lvl6pPr>
            <a:lvl7pPr marL="1549400" marR="0" indent="-184150" algn="l" rtl="0">
              <a:lnSpc>
                <a:spcPct val="90000"/>
              </a:lnSpc>
              <a:spcBef>
                <a:spcPts val="600"/>
              </a:spcBef>
              <a:buClr>
                <a:schemeClr val="accent1"/>
              </a:buClr>
              <a:buSzPct val="100000"/>
              <a:buFont typeface="Galdeano"/>
              <a:buChar char="•"/>
              <a:defRPr sz="1100" b="0" i="0" u="none" strike="noStrike" cap="none" baseline="0">
                <a:solidFill>
                  <a:schemeClr val="lt1"/>
                </a:solidFill>
                <a:latin typeface="Galdeano"/>
                <a:ea typeface="Galdeano"/>
                <a:cs typeface="Galdeano"/>
                <a:sym typeface="Galdeano"/>
              </a:defRPr>
            </a:lvl7pPr>
            <a:lvl8pPr marL="1752600" marR="0" indent="-184150" algn="l" rtl="0">
              <a:lnSpc>
                <a:spcPct val="90000"/>
              </a:lnSpc>
              <a:spcBef>
                <a:spcPts val="600"/>
              </a:spcBef>
              <a:buClr>
                <a:schemeClr val="accent1"/>
              </a:buClr>
              <a:buSzPct val="100000"/>
              <a:buFont typeface="Galdeano"/>
              <a:buChar char="•"/>
              <a:defRPr sz="1100" b="0" i="0" u="none" strike="noStrike" cap="none" baseline="0">
                <a:solidFill>
                  <a:schemeClr val="lt1"/>
                </a:solidFill>
                <a:latin typeface="Galdeano"/>
                <a:ea typeface="Galdeano"/>
                <a:cs typeface="Galdeano"/>
                <a:sym typeface="Galdeano"/>
              </a:defRPr>
            </a:lvl8pPr>
            <a:lvl9pPr marL="1955800" marR="0" indent="-171450" algn="l" rtl="0">
              <a:lnSpc>
                <a:spcPct val="90000"/>
              </a:lnSpc>
              <a:spcBef>
                <a:spcPts val="600"/>
              </a:spcBef>
              <a:buClr>
                <a:schemeClr val="accent1"/>
              </a:buClr>
              <a:buSzPct val="100000"/>
              <a:buFont typeface="Galdeano"/>
              <a:buChar char="•"/>
              <a:defRPr sz="1100" b="0" i="0" u="none" strike="noStrike" cap="none" baseline="0">
                <a:solidFill>
                  <a:schemeClr val="lt1"/>
                </a:solidFill>
                <a:latin typeface="Galdeano"/>
                <a:ea typeface="Galdeano"/>
                <a:cs typeface="Galdeano"/>
                <a:sym typeface="Galdeano"/>
              </a:defRPr>
            </a:lvl9pPr>
          </a:lstStyle>
          <a:p>
            <a:endParaRPr/>
          </a:p>
        </p:txBody>
      </p:sp>
      <p:sp>
        <p:nvSpPr>
          <p:cNvPr id="25" name="Shape 25"/>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buSzPct val="183333"/>
              <a:defRPr sz="600" b="0" i="0" u="none" strike="noStrike" cap="none" baseline="0">
                <a:solidFill>
                  <a:srgbClr val="D8D8D8"/>
                </a:solidFill>
                <a:latin typeface="Galdeano"/>
                <a:ea typeface="Galdeano"/>
                <a:cs typeface="Galdeano"/>
                <a:sym typeface="Galdeano"/>
              </a:defRPr>
            </a:lvl1pPr>
            <a:lvl2pPr marL="342900" marR="0" indent="0" algn="l" rtl="0">
              <a:buSzPct val="78571"/>
              <a:defRPr sz="1400" b="0" i="0" u="none" strike="noStrike" cap="none" baseline="0">
                <a:solidFill>
                  <a:schemeClr val="lt1"/>
                </a:solidFill>
                <a:latin typeface="Galdeano"/>
                <a:ea typeface="Galdeano"/>
                <a:cs typeface="Galdeano"/>
                <a:sym typeface="Galdeano"/>
              </a:defRPr>
            </a:lvl2pPr>
            <a:lvl3pPr marL="685800" marR="0" indent="0" algn="l" rtl="0">
              <a:buSzPct val="78571"/>
              <a:defRPr sz="1400" b="0" i="0" u="none" strike="noStrike" cap="none" baseline="0">
                <a:solidFill>
                  <a:schemeClr val="lt1"/>
                </a:solidFill>
                <a:latin typeface="Galdeano"/>
                <a:ea typeface="Galdeano"/>
                <a:cs typeface="Galdeano"/>
                <a:sym typeface="Galdeano"/>
              </a:defRPr>
            </a:lvl3pPr>
            <a:lvl4pPr marL="1028700" marR="0" indent="0" algn="l" rtl="0">
              <a:buSzPct val="78571"/>
              <a:defRPr sz="1400" b="0" i="0" u="none" strike="noStrike" cap="none" baseline="0">
                <a:solidFill>
                  <a:schemeClr val="lt1"/>
                </a:solidFill>
                <a:latin typeface="Galdeano"/>
                <a:ea typeface="Galdeano"/>
                <a:cs typeface="Galdeano"/>
                <a:sym typeface="Galdeano"/>
              </a:defRPr>
            </a:lvl4pPr>
            <a:lvl5pPr marL="1371600" marR="0" indent="0" algn="l" rtl="0">
              <a:buSzPct val="78571"/>
              <a:defRPr sz="1400" b="0" i="0" u="none" strike="noStrike" cap="none" baseline="0">
                <a:solidFill>
                  <a:schemeClr val="lt1"/>
                </a:solidFill>
                <a:latin typeface="Galdeano"/>
                <a:ea typeface="Galdeano"/>
                <a:cs typeface="Galdeano"/>
                <a:sym typeface="Galdeano"/>
              </a:defRPr>
            </a:lvl5pPr>
            <a:lvl6pPr marL="1714500" marR="0" indent="0" algn="l" rtl="0">
              <a:buSzPct val="78571"/>
              <a:defRPr sz="1400" b="0" i="0" u="none" strike="noStrike" cap="none" baseline="0">
                <a:solidFill>
                  <a:schemeClr val="lt1"/>
                </a:solidFill>
                <a:latin typeface="Galdeano"/>
                <a:ea typeface="Galdeano"/>
                <a:cs typeface="Galdeano"/>
                <a:sym typeface="Galdeano"/>
              </a:defRPr>
            </a:lvl6pPr>
            <a:lvl7pPr marL="2057400" marR="0" indent="0" algn="l" rtl="0">
              <a:buSzPct val="78571"/>
              <a:defRPr sz="1400" b="0" i="0" u="none" strike="noStrike" cap="none" baseline="0">
                <a:solidFill>
                  <a:schemeClr val="lt1"/>
                </a:solidFill>
                <a:latin typeface="Galdeano"/>
                <a:ea typeface="Galdeano"/>
                <a:cs typeface="Galdeano"/>
                <a:sym typeface="Galdeano"/>
              </a:defRPr>
            </a:lvl7pPr>
            <a:lvl8pPr marL="2400300" marR="0" indent="0" algn="l" rtl="0">
              <a:buSzPct val="78571"/>
              <a:defRPr sz="1400" b="0" i="0" u="none" strike="noStrike" cap="none" baseline="0">
                <a:solidFill>
                  <a:schemeClr val="lt1"/>
                </a:solidFill>
                <a:latin typeface="Galdeano"/>
                <a:ea typeface="Galdeano"/>
                <a:cs typeface="Galdeano"/>
                <a:sym typeface="Galdeano"/>
              </a:defRPr>
            </a:lvl8pPr>
            <a:lvl9pPr marL="2743200" marR="0" indent="0" algn="l" rtl="0">
              <a:buSzPct val="78571"/>
              <a:defRPr sz="1400" b="0" i="0" u="none" strike="noStrike" cap="none" baseline="0">
                <a:solidFill>
                  <a:schemeClr val="lt1"/>
                </a:solidFill>
                <a:latin typeface="Galdeano"/>
                <a:ea typeface="Galdeano"/>
                <a:cs typeface="Galdeano"/>
                <a:sym typeface="Galdeano"/>
              </a:defRPr>
            </a:lvl9pPr>
          </a:lstStyle>
          <a:p>
            <a:endParaRPr/>
          </a:p>
        </p:txBody>
      </p:sp>
      <p:sp>
        <p:nvSpPr>
          <p:cNvPr id="26" name="Shape 26"/>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buSzPct val="183333"/>
              <a:defRPr sz="600" b="0" i="0" u="none" strike="noStrike" cap="none" baseline="0">
                <a:solidFill>
                  <a:srgbClr val="D8D8D8"/>
                </a:solidFill>
                <a:latin typeface="Galdeano"/>
                <a:ea typeface="Galdeano"/>
                <a:cs typeface="Galdeano"/>
                <a:sym typeface="Galdeano"/>
              </a:defRPr>
            </a:lvl1pPr>
            <a:lvl2pPr marL="342900" marR="0" indent="0" algn="l" rtl="0">
              <a:buSzPct val="78571"/>
              <a:defRPr sz="1400" b="0" i="0" u="none" strike="noStrike" cap="none" baseline="0">
                <a:solidFill>
                  <a:schemeClr val="lt1"/>
                </a:solidFill>
                <a:latin typeface="Galdeano"/>
                <a:ea typeface="Galdeano"/>
                <a:cs typeface="Galdeano"/>
                <a:sym typeface="Galdeano"/>
              </a:defRPr>
            </a:lvl2pPr>
            <a:lvl3pPr marL="685800" marR="0" indent="0" algn="l" rtl="0">
              <a:buSzPct val="78571"/>
              <a:defRPr sz="1400" b="0" i="0" u="none" strike="noStrike" cap="none" baseline="0">
                <a:solidFill>
                  <a:schemeClr val="lt1"/>
                </a:solidFill>
                <a:latin typeface="Galdeano"/>
                <a:ea typeface="Galdeano"/>
                <a:cs typeface="Galdeano"/>
                <a:sym typeface="Galdeano"/>
              </a:defRPr>
            </a:lvl3pPr>
            <a:lvl4pPr marL="1028700" marR="0" indent="0" algn="l" rtl="0">
              <a:buSzPct val="78571"/>
              <a:defRPr sz="1400" b="0" i="0" u="none" strike="noStrike" cap="none" baseline="0">
                <a:solidFill>
                  <a:schemeClr val="lt1"/>
                </a:solidFill>
                <a:latin typeface="Galdeano"/>
                <a:ea typeface="Galdeano"/>
                <a:cs typeface="Galdeano"/>
                <a:sym typeface="Galdeano"/>
              </a:defRPr>
            </a:lvl4pPr>
            <a:lvl5pPr marL="1371600" marR="0" indent="0" algn="l" rtl="0">
              <a:buSzPct val="78571"/>
              <a:defRPr sz="1400" b="0" i="0" u="none" strike="noStrike" cap="none" baseline="0">
                <a:solidFill>
                  <a:schemeClr val="lt1"/>
                </a:solidFill>
                <a:latin typeface="Galdeano"/>
                <a:ea typeface="Galdeano"/>
                <a:cs typeface="Galdeano"/>
                <a:sym typeface="Galdeano"/>
              </a:defRPr>
            </a:lvl5pPr>
            <a:lvl6pPr marL="1714500" marR="0" indent="0" algn="l" rtl="0">
              <a:buSzPct val="78571"/>
              <a:defRPr sz="1400" b="0" i="0" u="none" strike="noStrike" cap="none" baseline="0">
                <a:solidFill>
                  <a:schemeClr val="lt1"/>
                </a:solidFill>
                <a:latin typeface="Galdeano"/>
                <a:ea typeface="Galdeano"/>
                <a:cs typeface="Galdeano"/>
                <a:sym typeface="Galdeano"/>
              </a:defRPr>
            </a:lvl6pPr>
            <a:lvl7pPr marL="2057400" marR="0" indent="0" algn="l" rtl="0">
              <a:buSzPct val="78571"/>
              <a:defRPr sz="1400" b="0" i="0" u="none" strike="noStrike" cap="none" baseline="0">
                <a:solidFill>
                  <a:schemeClr val="lt1"/>
                </a:solidFill>
                <a:latin typeface="Galdeano"/>
                <a:ea typeface="Galdeano"/>
                <a:cs typeface="Galdeano"/>
                <a:sym typeface="Galdeano"/>
              </a:defRPr>
            </a:lvl7pPr>
            <a:lvl8pPr marL="2400300" marR="0" indent="0" algn="l" rtl="0">
              <a:buSzPct val="78571"/>
              <a:defRPr sz="1400" b="0" i="0" u="none" strike="noStrike" cap="none" baseline="0">
                <a:solidFill>
                  <a:schemeClr val="lt1"/>
                </a:solidFill>
                <a:latin typeface="Galdeano"/>
                <a:ea typeface="Galdeano"/>
                <a:cs typeface="Galdeano"/>
                <a:sym typeface="Galdeano"/>
              </a:defRPr>
            </a:lvl8pPr>
            <a:lvl9pPr marL="2743200" marR="0" indent="0" algn="l" rtl="0">
              <a:buSzPct val="78571"/>
              <a:defRPr sz="1400" b="0" i="0" u="none" strike="noStrike" cap="none" baseline="0">
                <a:solidFill>
                  <a:schemeClr val="lt1"/>
                </a:solidFill>
                <a:latin typeface="Galdeano"/>
                <a:ea typeface="Galdeano"/>
                <a:cs typeface="Galdeano"/>
                <a:sym typeface="Galdeano"/>
              </a:defRPr>
            </a:lvl9pPr>
          </a:lstStyle>
          <a:p>
            <a:endParaRPr/>
          </a:p>
        </p:txBody>
      </p:sp>
      <p:sp>
        <p:nvSpPr>
          <p:cNvPr id="27" name="Shape 27"/>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buSzPct val="183333"/>
              <a:defRPr sz="600" b="0" i="0" u="none" strike="noStrike" cap="none" baseline="0">
                <a:solidFill>
                  <a:srgbClr val="D8D8D8"/>
                </a:solidFill>
                <a:latin typeface="Galdeano"/>
                <a:ea typeface="Galdeano"/>
                <a:cs typeface="Galdeano"/>
                <a:sym typeface="Galdeano"/>
              </a:defRPr>
            </a:lvl1pPr>
            <a:lvl2pPr marL="342900" marR="0" indent="0" algn="l" rtl="0">
              <a:buSzPct val="78571"/>
              <a:defRPr sz="1400" b="0" i="0" u="none" strike="noStrike" cap="none" baseline="0">
                <a:solidFill>
                  <a:schemeClr val="lt1"/>
                </a:solidFill>
                <a:latin typeface="Galdeano"/>
                <a:ea typeface="Galdeano"/>
                <a:cs typeface="Galdeano"/>
                <a:sym typeface="Galdeano"/>
              </a:defRPr>
            </a:lvl2pPr>
            <a:lvl3pPr marL="685800" marR="0" indent="0" algn="l" rtl="0">
              <a:buSzPct val="78571"/>
              <a:defRPr sz="1400" b="0" i="0" u="none" strike="noStrike" cap="none" baseline="0">
                <a:solidFill>
                  <a:schemeClr val="lt1"/>
                </a:solidFill>
                <a:latin typeface="Galdeano"/>
                <a:ea typeface="Galdeano"/>
                <a:cs typeface="Galdeano"/>
                <a:sym typeface="Galdeano"/>
              </a:defRPr>
            </a:lvl3pPr>
            <a:lvl4pPr marL="1028700" marR="0" indent="0" algn="l" rtl="0">
              <a:buSzPct val="78571"/>
              <a:defRPr sz="1400" b="0" i="0" u="none" strike="noStrike" cap="none" baseline="0">
                <a:solidFill>
                  <a:schemeClr val="lt1"/>
                </a:solidFill>
                <a:latin typeface="Galdeano"/>
                <a:ea typeface="Galdeano"/>
                <a:cs typeface="Galdeano"/>
                <a:sym typeface="Galdeano"/>
              </a:defRPr>
            </a:lvl4pPr>
            <a:lvl5pPr marL="1371600" marR="0" indent="0" algn="l" rtl="0">
              <a:buSzPct val="78571"/>
              <a:defRPr sz="1400" b="0" i="0" u="none" strike="noStrike" cap="none" baseline="0">
                <a:solidFill>
                  <a:schemeClr val="lt1"/>
                </a:solidFill>
                <a:latin typeface="Galdeano"/>
                <a:ea typeface="Galdeano"/>
                <a:cs typeface="Galdeano"/>
                <a:sym typeface="Galdeano"/>
              </a:defRPr>
            </a:lvl5pPr>
            <a:lvl6pPr marL="1714500" marR="0" indent="0" algn="l" rtl="0">
              <a:buSzPct val="78571"/>
              <a:defRPr sz="1400" b="0" i="0" u="none" strike="noStrike" cap="none" baseline="0">
                <a:solidFill>
                  <a:schemeClr val="lt1"/>
                </a:solidFill>
                <a:latin typeface="Galdeano"/>
                <a:ea typeface="Galdeano"/>
                <a:cs typeface="Galdeano"/>
                <a:sym typeface="Galdeano"/>
              </a:defRPr>
            </a:lvl6pPr>
            <a:lvl7pPr marL="2057400" marR="0" indent="0" algn="l" rtl="0">
              <a:buSzPct val="78571"/>
              <a:defRPr sz="1400" b="0" i="0" u="none" strike="noStrike" cap="none" baseline="0">
                <a:solidFill>
                  <a:schemeClr val="lt1"/>
                </a:solidFill>
                <a:latin typeface="Galdeano"/>
                <a:ea typeface="Galdeano"/>
                <a:cs typeface="Galdeano"/>
                <a:sym typeface="Galdeano"/>
              </a:defRPr>
            </a:lvl7pPr>
            <a:lvl8pPr marL="2400300" marR="0" indent="0" algn="l" rtl="0">
              <a:buSzPct val="78571"/>
              <a:defRPr sz="1400" b="0" i="0" u="none" strike="noStrike" cap="none" baseline="0">
                <a:solidFill>
                  <a:schemeClr val="lt1"/>
                </a:solidFill>
                <a:latin typeface="Galdeano"/>
                <a:ea typeface="Galdeano"/>
                <a:cs typeface="Galdeano"/>
                <a:sym typeface="Galdeano"/>
              </a:defRPr>
            </a:lvl8pPr>
            <a:lvl9pPr marL="2743200" marR="0" indent="0" algn="l" rtl="0">
              <a:buSzPct val="78571"/>
              <a:defRPr sz="1400" b="0" i="0" u="none" strike="noStrike" cap="none" baseline="0">
                <a:solidFill>
                  <a:schemeClr val="lt1"/>
                </a:solidFill>
                <a:latin typeface="Galdeano"/>
                <a:ea typeface="Galdeano"/>
                <a:cs typeface="Galdeano"/>
                <a:sym typeface="Galdeano"/>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7.gif"/><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800100" y="2374322"/>
            <a:ext cx="7543799" cy="1283277"/>
          </a:xfrm>
          <a:prstGeom prst="rect">
            <a:avLst/>
          </a:prstGeom>
          <a:noFill/>
          <a:ln>
            <a:noFill/>
          </a:ln>
        </p:spPr>
        <p:txBody>
          <a:bodyPr lIns="68575" tIns="34275" rIns="68575" bIns="34275" anchor="b" anchorCtr="0">
            <a:noAutofit/>
          </a:bodyPr>
          <a:lstStyle/>
          <a:p>
            <a:pPr marL="0" marR="0" lvl="0" indent="0" algn="l" rtl="0">
              <a:lnSpc>
                <a:spcPct val="80000"/>
              </a:lnSpc>
              <a:spcBef>
                <a:spcPts val="0"/>
              </a:spcBef>
              <a:buClr>
                <a:schemeClr val="lt1"/>
              </a:buClr>
              <a:buSzPct val="25000"/>
              <a:buFont typeface="Consolas"/>
              <a:buNone/>
            </a:pPr>
            <a:r>
              <a:rPr lang="en" sz="3600" b="0" i="0" u="none" strike="noStrike" cap="none" baseline="0">
                <a:solidFill>
                  <a:schemeClr val="lt1"/>
                </a:solidFill>
                <a:latin typeface="Consolas"/>
                <a:ea typeface="Consolas"/>
                <a:cs typeface="Consolas"/>
                <a:sym typeface="Consolas"/>
              </a:rPr>
              <a:t>Controller Design for a Linearly Actuated Suspension System (cdlass)</a:t>
            </a:r>
          </a:p>
        </p:txBody>
      </p:sp>
      <p:sp>
        <p:nvSpPr>
          <p:cNvPr id="96" name="Shape 96"/>
          <p:cNvSpPr txBox="1">
            <a:spLocks noGrp="1"/>
          </p:cNvSpPr>
          <p:nvPr>
            <p:ph type="subTitle" idx="1"/>
          </p:nvPr>
        </p:nvSpPr>
        <p:spPr>
          <a:xfrm>
            <a:off x="800100" y="3714750"/>
            <a:ext cx="7543799" cy="514349"/>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chemeClr val="accent1"/>
              </a:buClr>
              <a:buSzPct val="25000"/>
              <a:buFont typeface="Consolas"/>
              <a:buNone/>
            </a:pPr>
            <a:r>
              <a:rPr lang="en" sz="1500" b="0" i="0" u="none" strike="noStrike" cap="none" baseline="0">
                <a:solidFill>
                  <a:schemeClr val="accent1"/>
                </a:solidFill>
                <a:latin typeface="Consolas"/>
                <a:ea typeface="Consolas"/>
                <a:cs typeface="Consolas"/>
                <a:sym typeface="Consolas"/>
              </a:rPr>
              <a:t>Dan Altman, Tim Reilley &amp; Joseph Sholl</a:t>
            </a:r>
          </a:p>
          <a:p>
            <a:pPr marL="0" marR="0" lvl="0" indent="0" algn="l" rtl="0">
              <a:lnSpc>
                <a:spcPct val="90000"/>
              </a:lnSpc>
              <a:spcBef>
                <a:spcPts val="0"/>
              </a:spcBef>
              <a:buClr>
                <a:schemeClr val="accent1"/>
              </a:buClr>
              <a:buSzPct val="25000"/>
              <a:buFont typeface="Consolas"/>
              <a:buNone/>
            </a:pPr>
            <a:r>
              <a:rPr lang="en" sz="1500" b="0" i="0" u="none" strike="noStrike" cap="none" baseline="0">
                <a:solidFill>
                  <a:schemeClr val="accent1"/>
                </a:solidFill>
                <a:latin typeface="Consolas"/>
                <a:ea typeface="Consolas"/>
                <a:cs typeface="Consolas"/>
                <a:sym typeface="Consolas"/>
              </a:rPr>
              <a:t>	Advisors: Prof. Gutschlag &amp; Prof. Anakwa</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Physical System</a:t>
            </a:r>
          </a:p>
        </p:txBody>
      </p:sp>
      <p:sp>
        <p:nvSpPr>
          <p:cNvPr id="153" name="Shape 153"/>
          <p:cNvSpPr txBox="1">
            <a:spLocks noGrp="1"/>
          </p:cNvSpPr>
          <p:nvPr>
            <p:ph type="body" idx="1"/>
          </p:nvPr>
        </p:nvSpPr>
        <p:spPr>
          <a:xfrm>
            <a:off x="2768202" y="1468040"/>
            <a:ext cx="3607593" cy="3007518"/>
          </a:xfrm>
          <a:prstGeom prst="rect">
            <a:avLst/>
          </a:prstGeom>
          <a:noFill/>
          <a:ln>
            <a:noFill/>
          </a:ln>
        </p:spPr>
        <p:txBody>
          <a:bodyPr lIns="68575" tIns="68575" rIns="68575" bIns="68575" anchor="t" anchorCtr="0">
            <a:noAutofit/>
          </a:bodyPr>
          <a:lstStyle/>
          <a:p>
            <a:endParaRPr/>
          </a:p>
        </p:txBody>
      </p:sp>
      <p:sp>
        <p:nvSpPr>
          <p:cNvPr id="154" name="Shape 154"/>
          <p:cNvSpPr/>
          <p:nvPr/>
        </p:nvSpPr>
        <p:spPr>
          <a:xfrm>
            <a:off x="2271775" y="1200150"/>
            <a:ext cx="4545500" cy="3766050"/>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Linear Actuator </a:t>
            </a:r>
          </a:p>
        </p:txBody>
      </p:sp>
      <p:sp>
        <p:nvSpPr>
          <p:cNvPr id="160" name="Shape 160"/>
          <p:cNvSpPr txBox="1"/>
          <p:nvPr/>
        </p:nvSpPr>
        <p:spPr>
          <a:xfrm>
            <a:off x="1143000" y="1371600"/>
            <a:ext cx="3600599" cy="3160799"/>
          </a:xfrm>
          <a:prstGeom prst="rect">
            <a:avLst/>
          </a:prstGeom>
          <a:noFill/>
          <a:ln>
            <a:noFill/>
          </a:ln>
        </p:spPr>
        <p:txBody>
          <a:bodyPr lIns="68575" tIns="34275" rIns="68575" bIns="34275" anchor="t" anchorCtr="0">
            <a:noAutofit/>
          </a:bodyPr>
          <a:lstStyle/>
          <a:p>
            <a:pPr marL="215900" marR="0" lvl="0" indent="-215900" algn="l" rtl="0">
              <a:spcBef>
                <a:spcPts val="0"/>
              </a:spcBef>
              <a:buClr>
                <a:schemeClr val="accent1"/>
              </a:buClr>
              <a:buSzPct val="100000"/>
              <a:buFont typeface="Galdeano"/>
              <a:buChar char="•"/>
            </a:pPr>
            <a:r>
              <a:rPr lang="en">
                <a:solidFill>
                  <a:srgbClr val="FFFFFF"/>
                </a:solidFill>
              </a:rPr>
              <a:t>Uses controller information from LabVIEW and potentiometer in order react to disturbances</a:t>
            </a:r>
          </a:p>
          <a:p>
            <a:pPr marL="215900" marR="0" lvl="0" indent="-215900" algn="l" rtl="0">
              <a:spcBef>
                <a:spcPts val="0"/>
              </a:spcBef>
              <a:buClr>
                <a:schemeClr val="accent1"/>
              </a:buClr>
              <a:buSzPct val="100000"/>
              <a:buFont typeface="Galdeano"/>
              <a:buChar char="•"/>
            </a:pPr>
            <a:r>
              <a:rPr lang="en">
                <a:solidFill>
                  <a:schemeClr val="lt1"/>
                </a:solidFill>
                <a:latin typeface="Galdeano"/>
                <a:ea typeface="Galdeano"/>
                <a:cs typeface="Galdeano"/>
                <a:sym typeface="Galdeano"/>
              </a:rPr>
              <a:t>Relationship between torque and applied force:</a:t>
            </a: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p:txBody>
      </p:sp>
      <p:sp>
        <p:nvSpPr>
          <p:cNvPr id="161" name="Shape 161"/>
          <p:cNvSpPr/>
          <p:nvPr/>
        </p:nvSpPr>
        <p:spPr>
          <a:xfrm>
            <a:off x="4667250" y="435650"/>
            <a:ext cx="3086100" cy="3086100"/>
          </a:xfrm>
          <a:prstGeom prst="rect">
            <a:avLst/>
          </a:prstGeom>
          <a:blipFill>
            <a:blip r:embed="rId3"/>
            <a:stretch>
              <a:fillRect/>
            </a:stretch>
          </a:blipFill>
          <a:ln>
            <a:noFill/>
          </a:ln>
        </p:spPr>
      </p:sp>
      <p:graphicFrame>
        <p:nvGraphicFramePr>
          <p:cNvPr id="162" name="Shape 162"/>
          <p:cNvGraphicFramePr/>
          <p:nvPr/>
        </p:nvGraphicFramePr>
        <p:xfrm>
          <a:off x="6345800" y="2639753"/>
          <a:ext cx="2200250" cy="2304140"/>
        </p:xfrm>
        <a:graphic>
          <a:graphicData uri="http://schemas.openxmlformats.org/drawingml/2006/table">
            <a:tbl>
              <a:tblPr>
                <a:noFill/>
                <a:tableStyleId>{DA6D3C0A-E71D-4A9C-9A7C-589C66CD6A44}</a:tableStyleId>
              </a:tblPr>
              <a:tblGrid>
                <a:gridCol w="1265450"/>
                <a:gridCol w="934800"/>
              </a:tblGrid>
              <a:tr h="142875">
                <a:tc>
                  <a:txBody>
                    <a:bodyPr/>
                    <a:lstStyle/>
                    <a:p>
                      <a:pPr lvl="0" algn="ctr" rtl="0">
                        <a:spcBef>
                          <a:spcPts val="0"/>
                        </a:spcBef>
                        <a:buSzPct val="25000"/>
                        <a:buNone/>
                      </a:pPr>
                      <a:r>
                        <a:rPr lang="en" sz="800" u="none" strike="noStrike">
                          <a:latin typeface="Galdeano"/>
                          <a:ea typeface="Galdeano"/>
                          <a:cs typeface="Galdeano"/>
                          <a:sym typeface="Galdeano"/>
                        </a:rPr>
                        <a:t>Feature  </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EC2 </a:t>
                      </a:r>
                    </a:p>
                  </a:txBody>
                  <a:tcPr marL="7150" marR="7150" marT="7150" marB="0" anchor="b">
                    <a:solidFill>
                      <a:schemeClr val="lt1"/>
                    </a:solidFill>
                  </a:tcPr>
                </a:tc>
              </a:tr>
              <a:tr h="314325">
                <a:tc>
                  <a:txBody>
                    <a:bodyPr/>
                    <a:lstStyle/>
                    <a:p>
                      <a:pPr lvl="0" algn="ctr" rtl="0">
                        <a:spcBef>
                          <a:spcPts val="0"/>
                        </a:spcBef>
                        <a:buSzPct val="25000"/>
                        <a:buNone/>
                      </a:pPr>
                      <a:r>
                        <a:rPr lang="en" sz="800" u="none" strike="noStrike">
                          <a:latin typeface="Galdeano"/>
                          <a:ea typeface="Galdeano"/>
                          <a:cs typeface="Galdeano"/>
                          <a:sym typeface="Galdeano"/>
                        </a:rPr>
                        <a:t>Std. Maximum Stroke Length [in (mm)]</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29.53 (750) </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Type of Screw</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Ball</a:t>
                      </a:r>
                    </a:p>
                  </a:txBody>
                  <a:tcPr marL="7150" marR="7150" marT="7150" marB="0" anchor="b">
                    <a:solidFill>
                      <a:schemeClr val="lt1"/>
                    </a:solidFill>
                  </a:tcPr>
                </a:tc>
              </a:tr>
              <a:tr h="317225">
                <a:tc>
                  <a:txBody>
                    <a:bodyPr/>
                    <a:lstStyle/>
                    <a:p>
                      <a:pPr lvl="0" algn="ctr" rtl="0">
                        <a:spcBef>
                          <a:spcPts val="0"/>
                        </a:spcBef>
                        <a:buSzPct val="25000"/>
                        <a:buNone/>
                      </a:pPr>
                      <a:r>
                        <a:rPr lang="en" sz="800" u="none" strike="noStrike">
                          <a:latin typeface="Galdeano"/>
                          <a:ea typeface="Galdeano"/>
                          <a:cs typeface="Galdeano"/>
                          <a:sym typeface="Galdeano"/>
                        </a:rPr>
                        <a:t>Lead [displacement / rev]</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16,5 mm</a:t>
                      </a:r>
                    </a:p>
                  </a:txBody>
                  <a:tcPr marL="7150" marR="7150" marT="7150" marB="0" anchor="b">
                    <a:solidFill>
                      <a:schemeClr val="lt1"/>
                    </a:solidFill>
                  </a:tcPr>
                </a:tc>
              </a:tr>
              <a:tr h="278600">
                <a:tc>
                  <a:txBody>
                    <a:bodyPr/>
                    <a:lstStyle/>
                    <a:p>
                      <a:pPr lvl="0" algn="ctr" rtl="0">
                        <a:spcBef>
                          <a:spcPts val="0"/>
                        </a:spcBef>
                        <a:buSzPct val="25000"/>
                        <a:buNone/>
                      </a:pPr>
                      <a:r>
                        <a:rPr lang="en" sz="800" u="none" strike="noStrike">
                          <a:latin typeface="Galdeano"/>
                          <a:ea typeface="Galdeano"/>
                          <a:cs typeface="Galdeano"/>
                          <a:sym typeface="Galdeano"/>
                        </a:rPr>
                        <a:t>Nom. Lead Screw Diameter</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16mm</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Backlash[in (mm)]</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0.010(0.025)</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Dimension Std.</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Metric ISO6431 Std. </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Bore size</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50mm</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Brushless Servomotor</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AKM23, NEMA 23</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Max. Thrust [lb(N)]</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810 (3600)</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Max.Velocity [in/sec(m/s)</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50 (1.27)</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Max. Rated Duty Cycle</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100%</a:t>
                      </a:r>
                    </a:p>
                  </a:txBody>
                  <a:tcPr marL="7150" marR="7150" marT="7150" marB="0" anchor="b">
                    <a:solidFill>
                      <a:schemeClr val="lt1"/>
                    </a:solidFill>
                  </a:tcPr>
                </a:tc>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750116"/>
            <a:ext cx="3357081" cy="1457434"/>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Disturbance Control</a:t>
            </a:r>
          </a:p>
        </p:txBody>
      </p:sp>
      <p:sp>
        <p:nvSpPr>
          <p:cNvPr id="168" name="Shape 168"/>
          <p:cNvSpPr txBox="1">
            <a:spLocks noGrp="1"/>
          </p:cNvSpPr>
          <p:nvPr>
            <p:ph type="body" idx="1"/>
          </p:nvPr>
        </p:nvSpPr>
        <p:spPr>
          <a:xfrm>
            <a:off x="1143000" y="1371600"/>
            <a:ext cx="6858000" cy="3200399"/>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accent1"/>
              </a:buClr>
              <a:buSzPct val="100000"/>
              <a:buFont typeface="Galdeano"/>
              <a:buChar char="•"/>
            </a:pPr>
            <a:r>
              <a:rPr lang="en" sz="1500" b="0" i="0" u="none" strike="noStrike" cap="none" baseline="0">
                <a:solidFill>
                  <a:srgbClr val="D8D8D8"/>
                </a:solidFill>
                <a:latin typeface="Galdeano"/>
                <a:ea typeface="Galdeano"/>
                <a:cs typeface="Galdeano"/>
                <a:sym typeface="Galdeano"/>
              </a:rPr>
              <a:t>AC motor drives the cam </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a:solidFill>
                  <a:srgbClr val="D8D8D8"/>
                </a:solidFill>
                <a:latin typeface="Galdeano"/>
                <a:ea typeface="Galdeano"/>
                <a:cs typeface="Galdeano"/>
                <a:sym typeface="Galdeano"/>
              </a:rPr>
              <a:t>Variable Frequency Drive, Controls the speed of the AC motor</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a:solidFill>
                  <a:srgbClr val="D8D8D8"/>
                </a:solidFill>
                <a:latin typeface="Galdeano"/>
                <a:ea typeface="Galdeano"/>
                <a:cs typeface="Galdeano"/>
                <a:sym typeface="Galdeano"/>
              </a:rPr>
              <a:t>Single </a:t>
            </a:r>
            <a:r>
              <a:rPr lang="en"/>
              <a:t>elliptical</a:t>
            </a:r>
            <a:r>
              <a:rPr lang="en" sz="1500" b="0" i="0" u="none" strike="noStrike" cap="none" baseline="0">
                <a:solidFill>
                  <a:srgbClr val="D8D8D8"/>
                </a:solidFill>
                <a:latin typeface="Galdeano"/>
                <a:ea typeface="Galdeano"/>
                <a:cs typeface="Galdeano"/>
                <a:sym typeface="Galdeano"/>
              </a:rPr>
              <a:t> cam shape causes the disturbance while rotating</a:t>
            </a:r>
          </a:p>
        </p:txBody>
      </p:sp>
      <p:sp>
        <p:nvSpPr>
          <p:cNvPr id="169" name="Shape 169"/>
          <p:cNvSpPr/>
          <p:nvPr/>
        </p:nvSpPr>
        <p:spPr>
          <a:xfrm>
            <a:off x="1428750" y="2922270"/>
            <a:ext cx="2655636" cy="1657350"/>
          </a:xfrm>
          <a:prstGeom prst="rect">
            <a:avLst/>
          </a:prstGeom>
          <a:noFill/>
          <a:ln>
            <a:noFill/>
          </a:ln>
        </p:spPr>
        <p:txBody>
          <a:bodyPr lIns="68575" tIns="68575" rIns="68575" bIns="68575" anchor="ctr" anchorCtr="0">
            <a:noAutofit/>
          </a:bodyPr>
          <a:lstStyle/>
          <a:p>
            <a:endParaRPr/>
          </a:p>
        </p:txBody>
      </p:sp>
      <p:sp>
        <p:nvSpPr>
          <p:cNvPr id="170" name="Shape 170"/>
          <p:cNvSpPr/>
          <p:nvPr/>
        </p:nvSpPr>
        <p:spPr>
          <a:xfrm>
            <a:off x="4572000" y="3111578"/>
            <a:ext cx="1828800" cy="1278731"/>
          </a:xfrm>
          <a:prstGeom prst="rect">
            <a:avLst/>
          </a:prstGeom>
          <a:noFill/>
          <a:ln>
            <a:noFill/>
          </a:ln>
        </p:spPr>
        <p:txBody>
          <a:bodyPr lIns="68575" tIns="68575" rIns="68575" bIns="68575" anchor="ctr" anchorCtr="0">
            <a:noAutofit/>
          </a:bodyPr>
          <a:lstStyle/>
          <a:p>
            <a:endParaRPr/>
          </a:p>
        </p:txBody>
      </p:sp>
      <p:sp>
        <p:nvSpPr>
          <p:cNvPr id="171" name="Shape 171"/>
          <p:cNvSpPr/>
          <p:nvPr/>
        </p:nvSpPr>
        <p:spPr>
          <a:xfrm>
            <a:off x="1043750" y="2723425"/>
            <a:ext cx="3167300" cy="1954474"/>
          </a:xfrm>
          <a:prstGeom prst="rect">
            <a:avLst/>
          </a:prstGeom>
          <a:blipFill>
            <a:blip r:embed="rId3"/>
            <a:stretch>
              <a:fillRect/>
            </a:stretch>
          </a:blipFill>
          <a:ln>
            <a:noFill/>
          </a:ln>
        </p:spPr>
      </p:sp>
      <p:sp>
        <p:nvSpPr>
          <p:cNvPr id="172" name="Shape 172"/>
          <p:cNvSpPr/>
          <p:nvPr/>
        </p:nvSpPr>
        <p:spPr>
          <a:xfrm>
            <a:off x="4994850" y="2723425"/>
            <a:ext cx="2655625" cy="1916374"/>
          </a:xfrm>
          <a:prstGeom prst="rect">
            <a:avLst/>
          </a:prstGeom>
          <a:blipFill>
            <a:blip r:embed="rId4"/>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Disturbance </a:t>
            </a:r>
            <a:r>
              <a:rPr lang="en"/>
              <a:t>Analysis</a:t>
            </a:r>
          </a:p>
        </p:txBody>
      </p:sp>
      <p:sp>
        <p:nvSpPr>
          <p:cNvPr id="178" name="Shape 178"/>
          <p:cNvSpPr txBox="1">
            <a:spLocks noGrp="1"/>
          </p:cNvSpPr>
          <p:nvPr>
            <p:ph type="body" idx="1"/>
          </p:nvPr>
        </p:nvSpPr>
        <p:spPr>
          <a:xfrm>
            <a:off x="2438400" y="1371600"/>
            <a:ext cx="4267199" cy="3200399"/>
          </a:xfrm>
          <a:prstGeom prst="rect">
            <a:avLst/>
          </a:prstGeom>
          <a:noFill/>
          <a:ln>
            <a:noFill/>
          </a:ln>
        </p:spPr>
        <p:txBody>
          <a:bodyPr lIns="68575" tIns="68575" rIns="68575" bIns="68575" anchor="t" anchorCtr="0">
            <a:noAutofit/>
          </a:bodyPr>
          <a:lstStyle/>
          <a:p>
            <a:endParaRPr/>
          </a:p>
        </p:txBody>
      </p:sp>
      <p:sp>
        <p:nvSpPr>
          <p:cNvPr id="179" name="Shape 179"/>
          <p:cNvSpPr/>
          <p:nvPr/>
        </p:nvSpPr>
        <p:spPr>
          <a:xfrm>
            <a:off x="2116800" y="1258800"/>
            <a:ext cx="4845200" cy="3634675"/>
          </a:xfrm>
          <a:prstGeom prst="rect">
            <a:avLst/>
          </a:prstGeom>
          <a:blipFill>
            <a:blip r:embed="rId3"/>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National Instrument Hardware</a:t>
            </a:r>
          </a:p>
        </p:txBody>
      </p:sp>
      <p:sp>
        <p:nvSpPr>
          <p:cNvPr id="185" name="Shape 185"/>
          <p:cNvSpPr txBox="1">
            <a:spLocks noGrp="1"/>
          </p:cNvSpPr>
          <p:nvPr>
            <p:ph type="body" idx="1"/>
          </p:nvPr>
        </p:nvSpPr>
        <p:spPr>
          <a:xfrm>
            <a:off x="6400800" y="1085850"/>
            <a:ext cx="2628900" cy="1912524"/>
          </a:xfrm>
          <a:prstGeom prst="rect">
            <a:avLst/>
          </a:prstGeom>
          <a:noFill/>
          <a:ln>
            <a:noFill/>
          </a:ln>
        </p:spPr>
        <p:txBody>
          <a:bodyPr lIns="68575" tIns="68575" rIns="68575" bIns="68575" anchor="t" anchorCtr="0">
            <a:noAutofit/>
          </a:bodyPr>
          <a:lstStyle/>
          <a:p>
            <a:endParaRPr/>
          </a:p>
        </p:txBody>
      </p:sp>
      <p:sp>
        <p:nvSpPr>
          <p:cNvPr id="186" name="Shape 186"/>
          <p:cNvSpPr/>
          <p:nvPr/>
        </p:nvSpPr>
        <p:spPr>
          <a:xfrm>
            <a:off x="6400800" y="3086100"/>
            <a:ext cx="2628900" cy="1912524"/>
          </a:xfrm>
          <a:prstGeom prst="rect">
            <a:avLst/>
          </a:prstGeom>
          <a:noFill/>
          <a:ln>
            <a:noFill/>
          </a:ln>
        </p:spPr>
        <p:txBody>
          <a:bodyPr lIns="68575" tIns="68575" rIns="68575" bIns="68575" anchor="ctr" anchorCtr="0">
            <a:noAutofit/>
          </a:bodyPr>
          <a:lstStyle/>
          <a:p>
            <a:endParaRPr/>
          </a:p>
        </p:txBody>
      </p:sp>
      <p:sp>
        <p:nvSpPr>
          <p:cNvPr id="187" name="Shape 187"/>
          <p:cNvSpPr txBox="1"/>
          <p:nvPr/>
        </p:nvSpPr>
        <p:spPr>
          <a:xfrm>
            <a:off x="571500" y="1485900"/>
            <a:ext cx="4914900" cy="256223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dirty="0" smtClean="0">
                <a:solidFill>
                  <a:schemeClr val="lt1"/>
                </a:solidFill>
                <a:latin typeface="Galdeano"/>
                <a:ea typeface="Galdeano"/>
                <a:cs typeface="Galdeano"/>
                <a:sym typeface="Galdeano"/>
              </a:rPr>
              <a:t>•</a:t>
            </a:r>
            <a:r>
              <a:rPr lang="en" sz="1400" b="0" i="0" u="none" strike="noStrike" cap="none" dirty="0" smtClean="0">
                <a:solidFill>
                  <a:schemeClr val="lt1"/>
                </a:solidFill>
                <a:latin typeface="Galdeano"/>
                <a:ea typeface="Galdeano"/>
                <a:cs typeface="Galdeano"/>
                <a:sym typeface="Galdeano"/>
              </a:rPr>
              <a:t> </a:t>
            </a:r>
            <a:r>
              <a:rPr lang="en" sz="1400" b="0" i="0" u="none" strike="noStrike" cap="none" baseline="0" dirty="0" smtClean="0">
                <a:solidFill>
                  <a:schemeClr val="lt1"/>
                </a:solidFill>
                <a:latin typeface="Galdeano"/>
                <a:ea typeface="Galdeano"/>
                <a:cs typeface="Galdeano"/>
                <a:sym typeface="Galdeano"/>
              </a:rPr>
              <a:t>NI </a:t>
            </a:r>
            <a:r>
              <a:rPr lang="en" sz="1400" b="0" i="0" u="none" strike="noStrike" cap="none" baseline="0" dirty="0">
                <a:solidFill>
                  <a:schemeClr val="lt1"/>
                </a:solidFill>
                <a:latin typeface="Galdeano"/>
                <a:ea typeface="Galdeano"/>
                <a:cs typeface="Galdeano"/>
                <a:sym typeface="Galdeano"/>
              </a:rPr>
              <a:t>cDAQ-9174 NI CompactDAQ 4-slot USB 2.0 Chassis, 9    	V - 30 V Input Voltage Range</a:t>
            </a:r>
          </a:p>
          <a:p>
            <a:endParaRPr lang="en" sz="1400" b="0" i="0" u="none" strike="noStrike" cap="none" baseline="0" dirty="0">
              <a:solidFill>
                <a:schemeClr val="lt1"/>
              </a:solidFill>
              <a:latin typeface="Galdeano"/>
              <a:ea typeface="Galdeano"/>
              <a:cs typeface="Galdeano"/>
              <a:sym typeface="Galdeano"/>
            </a:endParaRPr>
          </a:p>
          <a:p>
            <a:pPr marL="0" marR="0" lvl="0" indent="0" algn="l" rtl="0">
              <a:buSzPct val="25000"/>
              <a:buNone/>
            </a:pPr>
            <a:r>
              <a:rPr lang="en" sz="1400" b="0" i="0" u="none" strike="noStrike" cap="none" baseline="0" dirty="0" smtClean="0">
                <a:solidFill>
                  <a:schemeClr val="lt1"/>
                </a:solidFill>
                <a:latin typeface="Galdeano"/>
                <a:ea typeface="Galdeano"/>
                <a:cs typeface="Galdeano"/>
                <a:sym typeface="Galdeano"/>
              </a:rPr>
              <a:t>• NI </a:t>
            </a:r>
            <a:r>
              <a:rPr lang="en" sz="1400" b="0" i="0" u="none" strike="noStrike" cap="none" baseline="0" dirty="0">
                <a:solidFill>
                  <a:schemeClr val="lt1"/>
                </a:solidFill>
                <a:latin typeface="Galdeano"/>
                <a:ea typeface="Galdeano"/>
                <a:cs typeface="Galdeano"/>
                <a:sym typeface="Galdeano"/>
              </a:rPr>
              <a:t>9211 4-Channel 24-Bit Thermocouple Input Module, 14 	S/s sample rate, ± 80 mV</a:t>
            </a:r>
          </a:p>
          <a:p>
            <a:endParaRPr lang="en" sz="1400" b="0" i="0" u="none" strike="noStrike" cap="none" baseline="0" dirty="0">
              <a:solidFill>
                <a:schemeClr val="lt1"/>
              </a:solidFill>
              <a:latin typeface="Galdeano"/>
              <a:ea typeface="Galdeano"/>
              <a:cs typeface="Galdeano"/>
              <a:sym typeface="Galdeano"/>
            </a:endParaRPr>
          </a:p>
          <a:p>
            <a:pPr marL="0" marR="0" lvl="0" indent="0" algn="l" rtl="0">
              <a:buSzPct val="25000"/>
              <a:buNone/>
            </a:pPr>
            <a:r>
              <a:rPr lang="en" sz="1400" b="0" i="0" u="none" strike="noStrike" cap="none" baseline="0" dirty="0" smtClean="0">
                <a:solidFill>
                  <a:schemeClr val="lt1"/>
                </a:solidFill>
                <a:latin typeface="Galdeano"/>
                <a:ea typeface="Galdeano"/>
                <a:cs typeface="Galdeano"/>
                <a:sym typeface="Galdeano"/>
              </a:rPr>
              <a:t>• NI </a:t>
            </a:r>
            <a:r>
              <a:rPr lang="en" sz="1400" b="0" i="0" u="none" strike="noStrike" cap="none" baseline="0" dirty="0">
                <a:solidFill>
                  <a:schemeClr val="lt1"/>
                </a:solidFill>
                <a:latin typeface="Galdeano"/>
                <a:ea typeface="Galdeano"/>
                <a:cs typeface="Galdeano"/>
                <a:sym typeface="Galdeano"/>
              </a:rPr>
              <a:t>9215 4-Channel 16-bit Analog Input Module, 100 </a:t>
            </a:r>
          </a:p>
          <a:p>
            <a:pPr marL="0" marR="0" lvl="0" indent="0" algn="l" rtl="0">
              <a:buSzPct val="25000"/>
              <a:buNone/>
            </a:pPr>
            <a:r>
              <a:rPr lang="en" sz="1400" b="0" i="0" u="none" strike="noStrike" cap="none" baseline="0" dirty="0">
                <a:solidFill>
                  <a:schemeClr val="lt1"/>
                </a:solidFill>
                <a:latin typeface="Galdeano"/>
                <a:ea typeface="Galdeano"/>
                <a:cs typeface="Galdeano"/>
                <a:sym typeface="Galdeano"/>
              </a:rPr>
              <a:t>	kS/s/ch sample rate,  ± 10 V</a:t>
            </a:r>
          </a:p>
          <a:p>
            <a:endParaRPr lang="en" sz="1400" b="0" i="0" u="none" strike="noStrike" cap="none" baseline="0" dirty="0">
              <a:solidFill>
                <a:schemeClr val="lt1"/>
              </a:solidFill>
              <a:latin typeface="Galdeano"/>
              <a:ea typeface="Galdeano"/>
              <a:cs typeface="Galdeano"/>
              <a:sym typeface="Galdeano"/>
            </a:endParaRPr>
          </a:p>
          <a:p>
            <a:pPr marR="0" lvl="0" algn="l" rtl="0">
              <a:buSzPct val="25000"/>
              <a:buNone/>
            </a:pPr>
            <a:r>
              <a:rPr lang="en" sz="1400" b="0" i="0" u="none" strike="noStrike" cap="none" baseline="0" dirty="0" smtClean="0">
                <a:solidFill>
                  <a:schemeClr val="lt1"/>
                </a:solidFill>
                <a:latin typeface="Galdeano"/>
                <a:ea typeface="Galdeano"/>
                <a:cs typeface="Galdeano"/>
                <a:sym typeface="Galdeano"/>
              </a:rPr>
              <a:t>• NI </a:t>
            </a:r>
            <a:r>
              <a:rPr lang="en" sz="1400" b="0" i="0" u="none" strike="noStrike" cap="none" baseline="0" dirty="0">
                <a:solidFill>
                  <a:schemeClr val="lt1"/>
                </a:solidFill>
                <a:latin typeface="Galdeano"/>
                <a:ea typeface="Galdeano"/>
                <a:cs typeface="Galdeano"/>
                <a:sym typeface="Galdeano"/>
              </a:rPr>
              <a:t>9221 8-Channel 12-Bit Analog Input Module, 800 kS/s</a:t>
            </a:r>
            <a:r>
              <a:rPr lang="en" dirty="0">
                <a:solidFill>
                  <a:schemeClr val="lt1"/>
                </a:solidFill>
                <a:latin typeface="Galdeano"/>
                <a:ea typeface="Galdeano"/>
                <a:cs typeface="Galdeano"/>
                <a:sym typeface="Galdeano"/>
              </a:rPr>
              <a:t> </a:t>
            </a:r>
            <a:r>
              <a:rPr lang="en" sz="1400" b="0" i="0" u="none" strike="noStrike" cap="none" baseline="0" dirty="0">
                <a:solidFill>
                  <a:schemeClr val="lt1"/>
                </a:solidFill>
                <a:latin typeface="Galdeano"/>
                <a:ea typeface="Galdeano"/>
                <a:cs typeface="Galdeano"/>
                <a:sym typeface="Galdeano"/>
              </a:rPr>
              <a:t>  </a:t>
            </a:r>
          </a:p>
          <a:p>
            <a:pPr marR="0" lvl="0" indent="457200" algn="l" rtl="0">
              <a:buSzPct val="25000"/>
              <a:buNone/>
            </a:pPr>
            <a:r>
              <a:rPr lang="en" sz="1400" b="0" i="0" u="none" strike="noStrike" cap="none" baseline="0" dirty="0">
                <a:solidFill>
                  <a:schemeClr val="lt1"/>
                </a:solidFill>
                <a:latin typeface="Galdeano"/>
                <a:ea typeface="Galdeano"/>
                <a:cs typeface="Galdeano"/>
                <a:sym typeface="Galdeano"/>
              </a:rPr>
              <a:t>sample rate, ± 60 V</a:t>
            </a:r>
          </a:p>
          <a:p>
            <a:endParaRPr lang="en" sz="1400" b="0" i="0" u="none" strike="noStrike" cap="none" baseline="0" dirty="0">
              <a:solidFill>
                <a:schemeClr val="lt1"/>
              </a:solidFill>
              <a:latin typeface="Galdeano"/>
              <a:ea typeface="Galdeano"/>
              <a:cs typeface="Galdeano"/>
              <a:sym typeface="Galdeano"/>
            </a:endParaRPr>
          </a:p>
        </p:txBody>
      </p:sp>
      <p:sp>
        <p:nvSpPr>
          <p:cNvPr id="188" name="Shape 188"/>
          <p:cNvSpPr/>
          <p:nvPr/>
        </p:nvSpPr>
        <p:spPr>
          <a:xfrm>
            <a:off x="6400800" y="1085850"/>
            <a:ext cx="2628900" cy="1912524"/>
          </a:xfrm>
          <a:prstGeom prst="rect">
            <a:avLst/>
          </a:prstGeom>
          <a:blipFill>
            <a:blip r:embed="rId3"/>
            <a:stretch>
              <a:fillRect/>
            </a:stretch>
          </a:blipFill>
          <a:ln>
            <a:noFill/>
          </a:ln>
        </p:spPr>
      </p:sp>
      <p:sp>
        <p:nvSpPr>
          <p:cNvPr id="189" name="Shape 189"/>
          <p:cNvSpPr/>
          <p:nvPr/>
        </p:nvSpPr>
        <p:spPr>
          <a:xfrm>
            <a:off x="6400800" y="3086100"/>
            <a:ext cx="2628900" cy="1825774"/>
          </a:xfrm>
          <a:prstGeom prst="rect">
            <a:avLst/>
          </a:prstGeom>
          <a:blipFill>
            <a:blip r:embed="rId4"/>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H-bridge and Gate Driver Hardware</a:t>
            </a:r>
          </a:p>
        </p:txBody>
      </p:sp>
      <p:sp>
        <p:nvSpPr>
          <p:cNvPr id="195" name="Shape 195"/>
          <p:cNvSpPr txBox="1">
            <a:spLocks noGrp="1"/>
          </p:cNvSpPr>
          <p:nvPr>
            <p:ph type="body" idx="1"/>
          </p:nvPr>
        </p:nvSpPr>
        <p:spPr>
          <a:xfrm>
            <a:off x="1257300" y="1371599"/>
            <a:ext cx="1885949" cy="1746249"/>
          </a:xfrm>
          <a:prstGeom prst="rect">
            <a:avLst/>
          </a:prstGeom>
          <a:noFill/>
          <a:ln>
            <a:noFill/>
          </a:ln>
        </p:spPr>
        <p:txBody>
          <a:bodyPr lIns="68575" tIns="68575" rIns="68575" bIns="68575" anchor="t" anchorCtr="0">
            <a:noAutofit/>
          </a:bodyPr>
          <a:lstStyle/>
          <a:p>
            <a:endParaRPr/>
          </a:p>
        </p:txBody>
      </p:sp>
      <p:sp>
        <p:nvSpPr>
          <p:cNvPr id="196" name="Shape 196"/>
          <p:cNvSpPr/>
          <p:nvPr/>
        </p:nvSpPr>
        <p:spPr>
          <a:xfrm>
            <a:off x="4230247" y="2433250"/>
            <a:ext cx="683504" cy="2769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a:solidFill>
                  <a:srgbClr val="000000"/>
                </a:solidFill>
                <a:latin typeface="Arial"/>
                <a:ea typeface="Arial"/>
                <a:cs typeface="Arial"/>
                <a:sym typeface="Arial"/>
              </a:rPr>
              <a:t>IR2110</a:t>
            </a:r>
          </a:p>
        </p:txBody>
      </p:sp>
      <p:sp>
        <p:nvSpPr>
          <p:cNvPr id="197" name="Shape 197"/>
          <p:cNvSpPr/>
          <p:nvPr/>
        </p:nvSpPr>
        <p:spPr>
          <a:xfrm>
            <a:off x="5200650" y="1371600"/>
            <a:ext cx="1600199" cy="1600199"/>
          </a:xfrm>
          <a:prstGeom prst="rect">
            <a:avLst/>
          </a:prstGeom>
          <a:blipFill>
            <a:blip r:embed="rId3"/>
            <a:stretch>
              <a:fillRect/>
            </a:stretch>
          </a:blipFill>
        </p:spPr>
      </p:sp>
      <p:sp>
        <p:nvSpPr>
          <p:cNvPr id="198" name="Shape 198"/>
          <p:cNvSpPr txBox="1"/>
          <p:nvPr/>
        </p:nvSpPr>
        <p:spPr>
          <a:xfrm>
            <a:off x="514350" y="3338727"/>
            <a:ext cx="3314700" cy="1315744"/>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dirty="0">
                <a:solidFill>
                  <a:schemeClr val="lt1"/>
                </a:solidFill>
                <a:latin typeface="Galdeano"/>
                <a:ea typeface="Galdeano"/>
                <a:cs typeface="Galdeano"/>
                <a:sym typeface="Galdeano"/>
              </a:rPr>
              <a:t>We will utilize:</a:t>
            </a:r>
          </a:p>
          <a:p>
            <a:pPr marL="215900" marR="0" lvl="0" indent="-215900" algn="l" rtl="0">
              <a:buClr>
                <a:schemeClr val="lt1"/>
              </a:buClr>
              <a:buSzPct val="100000"/>
              <a:buFont typeface="Galdeano"/>
              <a:buChar char="•"/>
            </a:pPr>
            <a:r>
              <a:rPr lang="en" sz="1400" b="0" i="0" u="none" strike="noStrike" cap="none" baseline="0" dirty="0">
                <a:solidFill>
                  <a:schemeClr val="lt1"/>
                </a:solidFill>
                <a:latin typeface="Galdeano"/>
                <a:ea typeface="Galdeano"/>
                <a:cs typeface="Galdeano"/>
                <a:sym typeface="Galdeano"/>
              </a:rPr>
              <a:t>Two Fairchild Semiconductor FMG2G75US60 IGBT Power Modules</a:t>
            </a:r>
          </a:p>
          <a:p>
            <a:pPr marL="215900" marR="0" lvl="0" indent="-215900" algn="l" rtl="0">
              <a:buClr>
                <a:schemeClr val="lt1"/>
              </a:buClr>
              <a:buSzPct val="100000"/>
              <a:buFont typeface="Galdeano"/>
              <a:buChar char="•"/>
            </a:pPr>
            <a:r>
              <a:rPr lang="en" sz="1400" b="0" i="0" u="none" strike="noStrike" cap="none" baseline="0" dirty="0">
                <a:solidFill>
                  <a:schemeClr val="lt1"/>
                </a:solidFill>
                <a:latin typeface="Galdeano"/>
                <a:ea typeface="Galdeano"/>
                <a:cs typeface="Galdeano"/>
                <a:sym typeface="Galdeano"/>
              </a:rPr>
              <a:t>Two IR2110 High and Low Side Drivers</a:t>
            </a:r>
          </a:p>
          <a:p>
            <a:pPr marL="215900" marR="0" lvl="0" indent="-215900" algn="l" rtl="0">
              <a:buClr>
                <a:schemeClr val="lt1"/>
              </a:buClr>
              <a:buSzPct val="100000"/>
              <a:buFont typeface="Galdeano"/>
              <a:buChar char="•"/>
            </a:pPr>
            <a:r>
              <a:rPr lang="en" sz="1400" b="0" i="0" u="none" strike="noStrike" cap="none" baseline="0" dirty="0">
                <a:solidFill>
                  <a:schemeClr val="lt1"/>
                </a:solidFill>
                <a:latin typeface="Galdeano"/>
                <a:ea typeface="Galdeano"/>
                <a:cs typeface="Galdeano"/>
                <a:sym typeface="Galdeano"/>
              </a:rPr>
              <a:t>Four 6N137 High Speed 10MBit/s Logic Gate Optocouplers</a:t>
            </a:r>
          </a:p>
        </p:txBody>
      </p:sp>
      <p:sp>
        <p:nvSpPr>
          <p:cNvPr id="199" name="Shape 199"/>
          <p:cNvSpPr txBox="1"/>
          <p:nvPr/>
        </p:nvSpPr>
        <p:spPr>
          <a:xfrm>
            <a:off x="3257550" y="1428750"/>
            <a:ext cx="1771650" cy="692497"/>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a:solidFill>
                  <a:schemeClr val="lt1"/>
                </a:solidFill>
                <a:latin typeface="Galdeano"/>
                <a:ea typeface="Galdeano"/>
                <a:cs typeface="Galdeano"/>
                <a:sym typeface="Galdeano"/>
              </a:rPr>
              <a:t>Fairchild FMG2G75US60 IGBT Power Module</a:t>
            </a:r>
          </a:p>
        </p:txBody>
      </p:sp>
      <p:sp>
        <p:nvSpPr>
          <p:cNvPr id="200" name="Shape 200"/>
          <p:cNvSpPr txBox="1"/>
          <p:nvPr/>
        </p:nvSpPr>
        <p:spPr>
          <a:xfrm>
            <a:off x="6972301" y="1428750"/>
            <a:ext cx="1885948" cy="2769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a:solidFill>
                  <a:schemeClr val="lt1"/>
                </a:solidFill>
                <a:latin typeface="Galdeano"/>
                <a:ea typeface="Galdeano"/>
                <a:cs typeface="Galdeano"/>
                <a:sym typeface="Galdeano"/>
              </a:rPr>
              <a:t>IR2110 Driver</a:t>
            </a:r>
          </a:p>
        </p:txBody>
      </p:sp>
      <p:sp>
        <p:nvSpPr>
          <p:cNvPr id="201" name="Shape 201"/>
          <p:cNvSpPr/>
          <p:nvPr/>
        </p:nvSpPr>
        <p:spPr>
          <a:xfrm>
            <a:off x="5200650" y="3343922"/>
            <a:ext cx="1600200" cy="1600200"/>
          </a:xfrm>
          <a:prstGeom prst="rect">
            <a:avLst/>
          </a:prstGeom>
          <a:blipFill>
            <a:blip r:embed="rId4"/>
            <a:stretch>
              <a:fillRect/>
            </a:stretch>
          </a:blipFill>
        </p:spPr>
      </p:sp>
      <p:sp>
        <p:nvSpPr>
          <p:cNvPr id="202" name="Shape 202"/>
          <p:cNvSpPr txBox="1"/>
          <p:nvPr/>
        </p:nvSpPr>
        <p:spPr>
          <a:xfrm>
            <a:off x="6972301" y="3486150"/>
            <a:ext cx="1385235" cy="484748"/>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a:solidFill>
                  <a:schemeClr val="lt1"/>
                </a:solidFill>
                <a:latin typeface="Galdeano"/>
                <a:ea typeface="Galdeano"/>
                <a:cs typeface="Galdeano"/>
                <a:sym typeface="Galdeano"/>
              </a:rPr>
              <a:t>6N137 Logic Gate</a:t>
            </a:r>
          </a:p>
          <a:p>
            <a:pPr marL="0" marR="0" lvl="0" indent="0" algn="l" rtl="0">
              <a:buSzPct val="25000"/>
              <a:buNone/>
            </a:pPr>
            <a:r>
              <a:rPr lang="en" sz="1400" b="0" i="0" u="none" strike="noStrike" cap="none" baseline="0">
                <a:solidFill>
                  <a:schemeClr val="lt1"/>
                </a:solidFill>
                <a:latin typeface="Galdeano"/>
                <a:ea typeface="Galdeano"/>
                <a:cs typeface="Galdeano"/>
                <a:sym typeface="Galdeano"/>
              </a:rPr>
              <a:t>Optocouplers</a:t>
            </a:r>
          </a:p>
        </p:txBody>
      </p:sp>
      <p:sp>
        <p:nvSpPr>
          <p:cNvPr id="203" name="Shape 203"/>
          <p:cNvSpPr/>
          <p:nvPr/>
        </p:nvSpPr>
        <p:spPr>
          <a:xfrm>
            <a:off x="1257300" y="1371600"/>
            <a:ext cx="1885950" cy="1746249"/>
          </a:xfrm>
          <a:prstGeom prst="rect">
            <a:avLst/>
          </a:prstGeom>
          <a:blipFill>
            <a:blip r:embed="rId5"/>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Bootstrap Circuit</a:t>
            </a:r>
          </a:p>
        </p:txBody>
      </p:sp>
      <p:sp>
        <p:nvSpPr>
          <p:cNvPr id="209" name="Shape 209"/>
          <p:cNvSpPr/>
          <p:nvPr/>
        </p:nvSpPr>
        <p:spPr>
          <a:xfrm>
            <a:off x="643450" y="1467100"/>
            <a:ext cx="7857100" cy="2946524"/>
          </a:xfrm>
          <a:prstGeom prst="rect">
            <a:avLst/>
          </a:prstGeom>
          <a:blipFill>
            <a:blip r:embed="rId3"/>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Optical Isolator Circuit </a:t>
            </a:r>
          </a:p>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a:t>
            </a:r>
            <a:r>
              <a:rPr lang="en"/>
              <a:t>One Side of H-Bridge)</a:t>
            </a:r>
          </a:p>
        </p:txBody>
      </p:sp>
      <p:sp>
        <p:nvSpPr>
          <p:cNvPr id="215" name="Shape 215"/>
          <p:cNvSpPr/>
          <p:nvPr/>
        </p:nvSpPr>
        <p:spPr>
          <a:xfrm>
            <a:off x="1733525" y="1280375"/>
            <a:ext cx="5744051" cy="3382849"/>
          </a:xfrm>
          <a:prstGeom prst="rect">
            <a:avLst/>
          </a:prstGeom>
          <a:blipFill>
            <a:blip r:embed="rId3"/>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143000" y="342900"/>
            <a:ext cx="6858000" cy="85740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a:t>Tutorial</a:t>
            </a:r>
          </a:p>
        </p:txBody>
      </p:sp>
      <p:sp>
        <p:nvSpPr>
          <p:cNvPr id="221" name="Shape 221"/>
          <p:cNvSpPr/>
          <p:nvPr/>
        </p:nvSpPr>
        <p:spPr>
          <a:xfrm>
            <a:off x="5030700" y="1252000"/>
            <a:ext cx="3073500" cy="3378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a:t>
</a:t>
            </a:r>
            <a:r>
              <a:rPr lang="en" sz="600"/>
              <a:t>FIGURE 1</a:t>
            </a:r>
          </a:p>
          <a:p>
            <a:endParaRPr lang="en" sz="600"/>
          </a:p>
          <a:p>
            <a:pPr lvl="0" rtl="0">
              <a:buNone/>
            </a:pPr>
            <a:r>
              <a:rPr lang="en" sz="600"/>
              <a:t>Step one: click on icon and drag to center.</a:t>
            </a:r>
          </a:p>
        </p:txBody>
      </p:sp>
      <p:sp>
        <p:nvSpPr>
          <p:cNvPr id="222" name="Shape 222"/>
          <p:cNvSpPr/>
          <p:nvPr/>
        </p:nvSpPr>
        <p:spPr>
          <a:xfrm>
            <a:off x="5516311" y="1339974"/>
            <a:ext cx="2102274" cy="1550075"/>
          </a:xfrm>
          <a:prstGeom prst="rect">
            <a:avLst/>
          </a:prstGeom>
          <a:blipFill>
            <a:blip r:embed="rId3"/>
            <a:stretch>
              <a:fillRect/>
            </a:stretch>
          </a:blipFill>
        </p:spPr>
      </p:sp>
      <p:cxnSp>
        <p:nvCxnSpPr>
          <p:cNvPr id="223" name="Shape 223"/>
          <p:cNvCxnSpPr/>
          <p:nvPr/>
        </p:nvCxnSpPr>
        <p:spPr>
          <a:xfrm>
            <a:off x="2109275" y="1951375"/>
            <a:ext cx="3349800" cy="293099"/>
          </a:xfrm>
          <a:prstGeom prst="straightConnector1">
            <a:avLst/>
          </a:prstGeom>
          <a:noFill/>
          <a:ln w="38100" cap="flat">
            <a:solidFill>
              <a:srgbClr val="FF0000"/>
            </a:solidFill>
            <a:prstDash val="solid"/>
            <a:round/>
            <a:headEnd type="none" w="lg" len="lg"/>
            <a:tailEnd type="triangle" w="lg" len="lg"/>
          </a:ln>
        </p:spPr>
      </p:cxnSp>
      <p:cxnSp>
        <p:nvCxnSpPr>
          <p:cNvPr id="224" name="Shape 224"/>
          <p:cNvCxnSpPr/>
          <p:nvPr/>
        </p:nvCxnSpPr>
        <p:spPr>
          <a:xfrm>
            <a:off x="3406450" y="3304925"/>
            <a:ext cx="2042100" cy="101399"/>
          </a:xfrm>
          <a:prstGeom prst="straightConnector1">
            <a:avLst/>
          </a:prstGeom>
          <a:noFill/>
          <a:ln w="38100" cap="flat">
            <a:solidFill>
              <a:srgbClr val="FF0000"/>
            </a:solidFill>
            <a:prstDash val="solid"/>
            <a:round/>
            <a:headEnd type="none" w="lg" len="lg"/>
            <a:tailEnd type="triangle" w="lg" len="lg"/>
          </a:ln>
        </p:spPr>
      </p:cxnSp>
      <p:sp>
        <p:nvSpPr>
          <p:cNvPr id="225" name="Shape 225"/>
          <p:cNvSpPr txBox="1"/>
          <p:nvPr/>
        </p:nvSpPr>
        <p:spPr>
          <a:xfrm>
            <a:off x="620375" y="1353550"/>
            <a:ext cx="4229999" cy="3203400"/>
          </a:xfrm>
          <a:prstGeom prst="rect">
            <a:avLst/>
          </a:prstGeom>
        </p:spPr>
        <p:txBody>
          <a:bodyPr lIns="91425" tIns="91425" rIns="91425" bIns="91425" anchor="t" anchorCtr="0">
            <a:noAutofit/>
          </a:bodyPr>
          <a:lstStyle/>
          <a:p>
            <a:pPr lvl="0" rtl="0">
              <a:buNone/>
            </a:pPr>
            <a:r>
              <a:rPr lang="en" sz="1800">
                <a:solidFill>
                  <a:schemeClr val="accent1"/>
                </a:solidFill>
                <a:latin typeface="Consolas"/>
                <a:ea typeface="Consolas"/>
                <a:cs typeface="Consolas"/>
                <a:sym typeface="Consolas"/>
              </a:rPr>
              <a:t>Screenshots and other figures</a:t>
            </a:r>
          </a:p>
          <a:p>
            <a:endParaRPr lang="en" sz="1800">
              <a:solidFill>
                <a:schemeClr val="accent1"/>
              </a:solidFill>
              <a:latin typeface="Consolas"/>
              <a:ea typeface="Consolas"/>
              <a:cs typeface="Consolas"/>
              <a:sym typeface="Consolas"/>
            </a:endParaRPr>
          </a:p>
          <a:p>
            <a:endParaRPr lang="en" sz="1800">
              <a:solidFill>
                <a:schemeClr val="accent1"/>
              </a:solidFill>
              <a:latin typeface="Consolas"/>
              <a:ea typeface="Consolas"/>
              <a:cs typeface="Consolas"/>
              <a:sym typeface="Consolas"/>
            </a:endParaRPr>
          </a:p>
          <a:p>
            <a:endParaRPr lang="en" sz="1800">
              <a:solidFill>
                <a:schemeClr val="accent1"/>
              </a:solidFill>
              <a:latin typeface="Consolas"/>
              <a:ea typeface="Consolas"/>
              <a:cs typeface="Consolas"/>
              <a:sym typeface="Consolas"/>
            </a:endParaRPr>
          </a:p>
          <a:p>
            <a:endParaRPr lang="en" sz="1800">
              <a:solidFill>
                <a:schemeClr val="accent1"/>
              </a:solidFill>
              <a:latin typeface="Consolas"/>
              <a:ea typeface="Consolas"/>
              <a:cs typeface="Consolas"/>
              <a:sym typeface="Consolas"/>
            </a:endParaRPr>
          </a:p>
          <a:p>
            <a:endParaRPr lang="en" sz="1800">
              <a:solidFill>
                <a:schemeClr val="accent1"/>
              </a:solidFill>
              <a:latin typeface="Consolas"/>
              <a:ea typeface="Consolas"/>
              <a:cs typeface="Consolas"/>
              <a:sym typeface="Consolas"/>
            </a:endParaRPr>
          </a:p>
          <a:p>
            <a:pPr>
              <a:buNone/>
            </a:pPr>
            <a:r>
              <a:rPr lang="en" sz="1800">
                <a:solidFill>
                  <a:schemeClr val="accent1"/>
                </a:solidFill>
                <a:latin typeface="Consolas"/>
                <a:ea typeface="Consolas"/>
                <a:cs typeface="Consolas"/>
                <a:sym typeface="Consolas"/>
              </a:rPr>
              <a:t>Detailed step-by-step instructions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143000" y="342900"/>
            <a:ext cx="6858000" cy="857400"/>
          </a:xfrm>
          <a:prstGeom prst="rect">
            <a:avLst/>
          </a:prstGeom>
        </p:spPr>
        <p:txBody>
          <a:bodyPr lIns="68575" tIns="68575" rIns="68575" bIns="68575" anchor="b" anchorCtr="0">
            <a:noAutofit/>
          </a:bodyPr>
          <a:lstStyle/>
          <a:p>
            <a:pPr>
              <a:buNone/>
            </a:pPr>
            <a:r>
              <a:rPr lang="en"/>
              <a:t>Projected Schedule</a:t>
            </a:r>
          </a:p>
        </p:txBody>
      </p:sp>
      <p:sp>
        <p:nvSpPr>
          <p:cNvPr id="231" name="Shape 231"/>
          <p:cNvSpPr txBox="1">
            <a:spLocks noGrp="1"/>
          </p:cNvSpPr>
          <p:nvPr>
            <p:ph type="body" idx="1"/>
          </p:nvPr>
        </p:nvSpPr>
        <p:spPr>
          <a:xfrm>
            <a:off x="1143000" y="1200300"/>
            <a:ext cx="6858000" cy="3659700"/>
          </a:xfrm>
          <a:prstGeom prst="rect">
            <a:avLst/>
          </a:prstGeom>
        </p:spPr>
        <p:txBody>
          <a:bodyPr lIns="68575" tIns="68575" rIns="68575" bIns="68575" anchor="t" anchorCtr="0">
            <a:noAutofit/>
          </a:bodyPr>
          <a:lstStyle/>
          <a:p>
            <a:pPr>
              <a:buNone/>
            </a:pPr>
            <a:r>
              <a:rPr lang="en"/>
              <a:t> </a:t>
            </a:r>
          </a:p>
        </p:txBody>
      </p:sp>
      <p:sp>
        <p:nvSpPr>
          <p:cNvPr id="232" name="Shape 232"/>
          <p:cNvSpPr/>
          <p:nvPr/>
        </p:nvSpPr>
        <p:spPr>
          <a:xfrm>
            <a:off x="1615400" y="1292700"/>
            <a:ext cx="5565249" cy="3659699"/>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Presentation Outline	</a:t>
            </a:r>
          </a:p>
        </p:txBody>
      </p:sp>
      <p:sp>
        <p:nvSpPr>
          <p:cNvPr id="102" name="Shape 102"/>
          <p:cNvSpPr txBox="1">
            <a:spLocks noGrp="1"/>
          </p:cNvSpPr>
          <p:nvPr>
            <p:ph type="body" idx="1"/>
          </p:nvPr>
        </p:nvSpPr>
        <p:spPr>
          <a:xfrm>
            <a:off x="1143000" y="1371600"/>
            <a:ext cx="6858000" cy="3200399"/>
          </a:xfrm>
          <a:prstGeom prst="rect">
            <a:avLst/>
          </a:prstGeom>
          <a:noFill/>
          <a:ln>
            <a:noFill/>
          </a:ln>
        </p:spPr>
        <p:txBody>
          <a:bodyPr lIns="68575" tIns="34275" rIns="68575" bIns="34275" anchor="t" anchorCtr="0">
            <a:noAutofit/>
          </a:bodyPr>
          <a:lstStyle/>
          <a:p>
            <a:pPr marL="177800" marR="0" lvl="0" indent="-152400" algn="l" rtl="0">
              <a:lnSpc>
                <a:spcPct val="90000"/>
              </a:lnSpc>
              <a:spcBef>
                <a:spcPts val="0"/>
              </a:spcBef>
              <a:buClr>
                <a:schemeClr val="accent1"/>
              </a:buClr>
              <a:buSzPct val="100000"/>
              <a:buFont typeface="Galdeano"/>
              <a:buChar char="•"/>
            </a:pPr>
            <a:r>
              <a:rPr lang="en" sz="1200" b="0" i="0" u="none" strike="noStrike" cap="none" baseline="0">
                <a:solidFill>
                  <a:srgbClr val="D8D8D8"/>
                </a:solidFill>
                <a:latin typeface="Galdeano"/>
                <a:ea typeface="Galdeano"/>
                <a:cs typeface="Galdeano"/>
                <a:sym typeface="Galdeano"/>
              </a:rPr>
              <a:t>Introduction of Team Members</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a:solidFill>
                  <a:srgbClr val="D8D8D8"/>
                </a:solidFill>
                <a:latin typeface="Galdeano"/>
                <a:ea typeface="Galdeano"/>
                <a:cs typeface="Galdeano"/>
                <a:sym typeface="Galdeano"/>
              </a:rPr>
              <a:t>Project Summary</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a:solidFill>
                  <a:srgbClr val="D8D8D8"/>
                </a:solidFill>
                <a:latin typeface="Galdeano"/>
                <a:ea typeface="Galdeano"/>
                <a:cs typeface="Galdeano"/>
                <a:sym typeface="Galdeano"/>
              </a:rPr>
              <a:t>Previous Work on Active Suspension System</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a:solidFill>
                  <a:srgbClr val="D8D8D8"/>
                </a:solidFill>
                <a:latin typeface="Galdeano"/>
                <a:ea typeface="Galdeano"/>
                <a:cs typeface="Galdeano"/>
                <a:sym typeface="Galdeano"/>
              </a:rPr>
              <a:t>Project Description</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a:solidFill>
                  <a:srgbClr val="D8D8D8"/>
                </a:solidFill>
                <a:latin typeface="Galdeano"/>
                <a:ea typeface="Galdeano"/>
                <a:cs typeface="Galdeano"/>
                <a:sym typeface="Galdeano"/>
              </a:rPr>
              <a:t>Complete System Block Diagram</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a:solidFill>
                  <a:srgbClr val="D8D8D8"/>
                </a:solidFill>
                <a:latin typeface="Galdeano"/>
                <a:ea typeface="Galdeano"/>
                <a:cs typeface="Galdeano"/>
                <a:sym typeface="Galdeano"/>
              </a:rPr>
              <a:t>Controller Flow Chart</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a:solidFill>
                  <a:srgbClr val="D8D8D8"/>
                </a:solidFill>
                <a:latin typeface="Galdeano"/>
                <a:ea typeface="Galdeano"/>
                <a:cs typeface="Galdeano"/>
                <a:sym typeface="Galdeano"/>
              </a:rPr>
              <a:t>Disturbance using Cam Shaft</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a:solidFill>
                  <a:srgbClr val="D8D8D8"/>
                </a:solidFill>
                <a:latin typeface="Galdeano"/>
                <a:ea typeface="Galdeano"/>
                <a:cs typeface="Galdeano"/>
                <a:sym typeface="Galdeano"/>
              </a:rPr>
              <a:t>Hardware, Software, and Circuitry</a:t>
            </a:r>
          </a:p>
          <a:p>
            <a:pPr marL="177800" marR="0" lvl="0" indent="-152400" algn="l" rtl="0">
              <a:lnSpc>
                <a:spcPct val="90000"/>
              </a:lnSpc>
              <a:spcBef>
                <a:spcPts val="1400"/>
              </a:spcBef>
              <a:buClr>
                <a:schemeClr val="accent1"/>
              </a:buClr>
              <a:buSzPct val="100000"/>
              <a:buFont typeface="Galdeano"/>
              <a:buChar char="•"/>
            </a:pPr>
            <a:r>
              <a:rPr lang="en" sz="1200"/>
              <a:t>Projected Schedule</a:t>
            </a:r>
          </a:p>
          <a:p>
            <a:endParaRPr lang="en" sz="1200"/>
          </a:p>
          <a:p>
            <a:endParaRPr lang="en" sz="1200"/>
          </a:p>
        </p:txBody>
      </p:sp>
      <p:sp>
        <p:nvSpPr>
          <p:cNvPr id="103" name="Shape 103"/>
          <p:cNvSpPr/>
          <p:nvPr/>
        </p:nvSpPr>
        <p:spPr>
          <a:xfrm>
            <a:off x="5907725" y="1417725"/>
            <a:ext cx="1804146" cy="3200398"/>
          </a:xfrm>
          <a:prstGeom prst="rect">
            <a:avLst/>
          </a:prstGeom>
          <a:blipFill>
            <a:blip r:embed="rId3"/>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143000" y="342900"/>
            <a:ext cx="6858000" cy="857400"/>
          </a:xfrm>
          <a:prstGeom prst="rect">
            <a:avLst/>
          </a:prstGeom>
        </p:spPr>
        <p:txBody>
          <a:bodyPr lIns="68575" tIns="68575" rIns="68575" bIns="68575" anchor="b" anchorCtr="0">
            <a:noAutofit/>
          </a:bodyPr>
          <a:lstStyle/>
          <a:p>
            <a:pPr lvl="0" rtl="0">
              <a:buNone/>
            </a:pPr>
            <a:r>
              <a:rPr lang="en"/>
              <a:t>Projected Schedule (cont.)</a:t>
            </a:r>
          </a:p>
        </p:txBody>
      </p:sp>
      <p:sp>
        <p:nvSpPr>
          <p:cNvPr id="238" name="Shape 238"/>
          <p:cNvSpPr txBox="1">
            <a:spLocks noGrp="1"/>
          </p:cNvSpPr>
          <p:nvPr>
            <p:ph type="body" idx="1"/>
          </p:nvPr>
        </p:nvSpPr>
        <p:spPr>
          <a:xfrm>
            <a:off x="1143000" y="1200300"/>
            <a:ext cx="6858000" cy="3659700"/>
          </a:xfrm>
          <a:prstGeom prst="rect">
            <a:avLst/>
          </a:prstGeom>
        </p:spPr>
        <p:txBody>
          <a:bodyPr lIns="68575" tIns="68575" rIns="68575" bIns="68575" anchor="t" anchorCtr="0">
            <a:noAutofit/>
          </a:bodyPr>
          <a:lstStyle/>
          <a:p>
            <a:pPr lvl="0" rtl="0">
              <a:buNone/>
            </a:pPr>
            <a:r>
              <a:rPr lang="en"/>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1379627"/>
            <a:ext cx="6057900" cy="2343150"/>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Project Summary</a:t>
            </a:r>
          </a:p>
        </p:txBody>
      </p:sp>
      <p:sp>
        <p:nvSpPr>
          <p:cNvPr id="109" name="Shape 109"/>
          <p:cNvSpPr txBox="1">
            <a:spLocks noGrp="1"/>
          </p:cNvSpPr>
          <p:nvPr>
            <p:ph type="body" idx="1"/>
          </p:nvPr>
        </p:nvSpPr>
        <p:spPr>
          <a:xfrm>
            <a:off x="1143000" y="1371600"/>
            <a:ext cx="6858000" cy="3200399"/>
          </a:xfrm>
          <a:prstGeom prst="rect">
            <a:avLst/>
          </a:prstGeom>
          <a:noFill/>
          <a:ln>
            <a:noFill/>
          </a:ln>
        </p:spPr>
        <p:txBody>
          <a:bodyPr lIns="68575" tIns="34275" rIns="68575" bIns="34275" anchor="t" anchorCtr="0">
            <a:noAutofit/>
          </a:bodyPr>
          <a:lstStyle/>
          <a:p>
            <a:pPr marL="0" marR="0" lvl="0" indent="0" algn="l" rtl="0">
              <a:lnSpc>
                <a:spcPct val="90000"/>
              </a:lnSpc>
              <a:spcBef>
                <a:spcPts val="1400"/>
              </a:spcBef>
              <a:buClr>
                <a:schemeClr val="accent1"/>
              </a:buClr>
              <a:buSzPct val="25000"/>
              <a:buFont typeface="Galdeano"/>
              <a:buNone/>
            </a:pPr>
            <a:r>
              <a:rPr lang="en" sz="1400" b="0" i="0" u="none" strike="noStrike" cap="none" baseline="0" dirty="0">
                <a:solidFill>
                  <a:srgbClr val="D8D8D8"/>
                </a:solidFill>
                <a:latin typeface="Galdeano"/>
                <a:ea typeface="Galdeano"/>
                <a:cs typeface="Galdeano"/>
                <a:sym typeface="Galdeano"/>
              </a:rPr>
              <a:t>
</a:t>
            </a:r>
            <a:r>
              <a:rPr lang="en" sz="1500" b="0" i="0" u="none" strike="noStrike" cap="none" baseline="0" dirty="0">
                <a:solidFill>
                  <a:srgbClr val="D8D8D8"/>
                </a:solidFill>
                <a:latin typeface="Galdeano"/>
                <a:ea typeface="Galdeano"/>
                <a:cs typeface="Galdeano"/>
                <a:sym typeface="Galdeano"/>
              </a:rPr>
              <a:t>We will design a controller for an electric linear actuator-based active suspension system. Initially, a position sensor will be used to determine the location of the “vehicle,” relative to the “wheel” position. The controller will use this information to engage the linear actuator to keep the mass at a relatively constant position. The addition of an accelerometer to the system will eventually be investigated to control the acceleration levels experienced throughout the range of available “wheel” displacement. LabVIEW will be used throughout the project as the controller platform. </a:t>
            </a:r>
          </a:p>
          <a:p>
            <a:pPr marL="0" marR="0" lvl="0" indent="0" algn="l" rtl="0">
              <a:lnSpc>
                <a:spcPct val="90000"/>
              </a:lnSpc>
              <a:spcBef>
                <a:spcPts val="1400"/>
              </a:spcBef>
              <a:buClr>
                <a:schemeClr val="accent1"/>
              </a:buClr>
              <a:buSzPct val="25000"/>
              <a:buFont typeface="Galdeano"/>
              <a:buNone/>
            </a:pPr>
            <a:r>
              <a:rPr lang="en" sz="1500" b="0" i="0" u="none" strike="noStrike" cap="none" baseline="0" dirty="0">
                <a:solidFill>
                  <a:srgbClr val="D8D8D8"/>
                </a:solidFill>
                <a:latin typeface="Galdeano"/>
                <a:ea typeface="Galdeano"/>
                <a:cs typeface="Galdeano"/>
                <a:sym typeface="Galdeano"/>
              </a:rPr>
              <a:t>An additional deliverable of the project will be the creation of a tutorial (or guide) on the use of LabVIEW in controller design and implementation.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Previous Work on Active Suspension System</a:t>
            </a:r>
          </a:p>
        </p:txBody>
      </p:sp>
      <p:sp>
        <p:nvSpPr>
          <p:cNvPr id="115" name="Shape 115"/>
          <p:cNvSpPr txBox="1">
            <a:spLocks noGrp="1"/>
          </p:cNvSpPr>
          <p:nvPr>
            <p:ph type="body" idx="1"/>
          </p:nvPr>
        </p:nvSpPr>
        <p:spPr>
          <a:xfrm>
            <a:off x="1143000" y="1371600"/>
            <a:ext cx="6858000" cy="3200399"/>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accent1"/>
              </a:buClr>
              <a:buSzPct val="100000"/>
              <a:buFont typeface="Galdeano"/>
              <a:buChar char="•"/>
            </a:pPr>
            <a:r>
              <a:rPr lang="en" sz="1500" b="0" i="0" u="none" strike="noStrike" cap="none" baseline="0">
                <a:solidFill>
                  <a:srgbClr val="D8D8D8"/>
                </a:solidFill>
                <a:latin typeface="Galdeano"/>
                <a:ea typeface="Galdeano"/>
                <a:cs typeface="Galdeano"/>
                <a:sym typeface="Galdeano"/>
              </a:rPr>
              <a:t>Replaced the pneumatic actuator with an electric linear actuator</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a:solidFill>
                  <a:srgbClr val="D8D8D8"/>
                </a:solidFill>
                <a:latin typeface="Galdeano"/>
                <a:ea typeface="Galdeano"/>
                <a:cs typeface="Galdeano"/>
                <a:sym typeface="Galdeano"/>
              </a:rPr>
              <a:t>Integrated the linear actuator and H-bridge hardware into the suspension system</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a:solidFill>
                  <a:srgbClr val="D8D8D8"/>
                </a:solidFill>
                <a:latin typeface="Galdeano"/>
                <a:ea typeface="Galdeano"/>
                <a:cs typeface="Galdeano"/>
                <a:sym typeface="Galdeano"/>
              </a:rPr>
              <a:t>Modeled the H-bridge in PSPICE</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a:solidFill>
                  <a:srgbClr val="D8D8D8"/>
                </a:solidFill>
                <a:latin typeface="Galdeano"/>
                <a:ea typeface="Galdeano"/>
                <a:cs typeface="Galdeano"/>
                <a:sym typeface="Galdeano"/>
              </a:rPr>
              <a:t>Modeled the linear actuator and motor using Simulink</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a:solidFill>
                  <a:srgbClr val="D8D8D8"/>
                </a:solidFill>
                <a:latin typeface="Galdeano"/>
                <a:ea typeface="Galdeano"/>
                <a:cs typeface="Galdeano"/>
                <a:sym typeface="Galdeano"/>
              </a:rPr>
              <a:t>Implemented open and closed loop controllers to minimize the error displacement to ¼ [in] with a 1 [in] disturbance</a:t>
            </a:r>
          </a:p>
          <a:p>
            <a:endParaRPr lang="en" sz="1500" b="0" i="0" u="none" strike="noStrike" cap="none" baseline="0">
              <a:solidFill>
                <a:srgbClr val="D8D8D8"/>
              </a:solidFill>
              <a:latin typeface="Galdeano"/>
              <a:ea typeface="Galdeano"/>
              <a:cs typeface="Galdeano"/>
              <a:sym typeface="Galdeano"/>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Current Project Goals</a:t>
            </a:r>
          </a:p>
        </p:txBody>
      </p:sp>
      <p:sp>
        <p:nvSpPr>
          <p:cNvPr id="121" name="Shape 121"/>
          <p:cNvSpPr txBox="1">
            <a:spLocks noGrp="1"/>
          </p:cNvSpPr>
          <p:nvPr>
            <p:ph type="body" idx="1"/>
          </p:nvPr>
        </p:nvSpPr>
        <p:spPr>
          <a:xfrm>
            <a:off x="1143000" y="1371600"/>
            <a:ext cx="6858000" cy="3589499"/>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accent1"/>
              </a:buClr>
              <a:buSzPct val="100000"/>
              <a:buFont typeface="Galdeano"/>
              <a:buChar char="•"/>
            </a:pPr>
            <a:r>
              <a:rPr lang="en" sz="1500" b="0" i="0" u="none" strike="noStrike" cap="none" baseline="0" dirty="0">
                <a:solidFill>
                  <a:srgbClr val="D8D8D8"/>
                </a:solidFill>
                <a:latin typeface="Galdeano"/>
                <a:ea typeface="Galdeano"/>
                <a:cs typeface="Galdeano"/>
                <a:sym typeface="Galdeano"/>
              </a:rPr>
              <a:t>Model the system characteristics of the linear </a:t>
            </a:r>
            <a:r>
              <a:rPr lang="en" sz="1500" b="0" i="0" u="none" strike="noStrike" cap="none" baseline="0" dirty="0" smtClean="0">
                <a:solidFill>
                  <a:srgbClr val="D8D8D8"/>
                </a:solidFill>
                <a:latin typeface="Galdeano"/>
                <a:ea typeface="Galdeano"/>
                <a:cs typeface="Galdeano"/>
                <a:sym typeface="Galdeano"/>
              </a:rPr>
              <a:t>actuator</a:t>
            </a:r>
            <a:endParaRPr lang="en" dirty="0"/>
          </a:p>
          <a:p>
            <a:pPr marL="177800" marR="0" lvl="0" indent="-171450" algn="l" rtl="0">
              <a:lnSpc>
                <a:spcPct val="200000"/>
              </a:lnSpc>
              <a:spcBef>
                <a:spcPts val="0"/>
              </a:spcBef>
              <a:buClr>
                <a:schemeClr val="accent1"/>
              </a:buClr>
              <a:buSzPct val="100000"/>
              <a:buFont typeface="Galdeano"/>
              <a:buChar char="•"/>
            </a:pPr>
            <a:r>
              <a:rPr lang="en" dirty="0" smtClean="0"/>
              <a:t>Model </a:t>
            </a:r>
            <a:r>
              <a:rPr lang="en" dirty="0"/>
              <a:t>the H-bridge in PSPICE</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dirty="0">
                <a:solidFill>
                  <a:srgbClr val="D8D8D8"/>
                </a:solidFill>
                <a:latin typeface="Galdeano"/>
                <a:ea typeface="Galdeano"/>
                <a:cs typeface="Galdeano"/>
                <a:sym typeface="Galdeano"/>
              </a:rPr>
              <a:t>Implement National Instrument’s hardware and software (LabView</a:t>
            </a:r>
            <a:r>
              <a:rPr lang="en" sz="1500" b="0" i="0" u="none" strike="noStrike" cap="none" baseline="30000" dirty="0">
                <a:solidFill>
                  <a:srgbClr val="D8D8D8"/>
                </a:solidFill>
                <a:latin typeface="Galdeano"/>
                <a:ea typeface="Galdeano"/>
                <a:cs typeface="Galdeano"/>
                <a:sym typeface="Galdeano"/>
              </a:rPr>
              <a:t>TM</a:t>
            </a:r>
            <a:r>
              <a:rPr lang="en" sz="1500" b="0" i="0" u="none" strike="noStrike" cap="none" baseline="0" dirty="0">
                <a:solidFill>
                  <a:srgbClr val="D8D8D8"/>
                </a:solidFill>
                <a:latin typeface="Galdeano"/>
                <a:ea typeface="Galdeano"/>
                <a:cs typeface="Galdeano"/>
                <a:sym typeface="Galdeano"/>
              </a:rPr>
              <a:t>) to provide data acquisition and power electronics control</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dirty="0">
                <a:solidFill>
                  <a:srgbClr val="D8D8D8"/>
                </a:solidFill>
                <a:latin typeface="Galdeano"/>
                <a:ea typeface="Galdeano"/>
                <a:cs typeface="Galdeano"/>
                <a:sym typeface="Galdeano"/>
              </a:rPr>
              <a:t>Create a tutorial for the use of National Instrument’s hardware and software (LabView</a:t>
            </a:r>
            <a:r>
              <a:rPr lang="en" sz="1500" b="0" i="0" u="none" strike="noStrike" cap="none" baseline="30000" dirty="0">
                <a:solidFill>
                  <a:srgbClr val="D8D8D8"/>
                </a:solidFill>
                <a:latin typeface="Galdeano"/>
                <a:ea typeface="Galdeano"/>
                <a:cs typeface="Galdeano"/>
                <a:sym typeface="Galdeano"/>
              </a:rPr>
              <a:t>TM</a:t>
            </a:r>
            <a:r>
              <a:rPr lang="en" sz="1500" b="0" i="0" u="none" strike="noStrike" cap="none" baseline="0" dirty="0">
                <a:solidFill>
                  <a:srgbClr val="D8D8D8"/>
                </a:solidFill>
                <a:latin typeface="Galdeano"/>
                <a:ea typeface="Galdeano"/>
                <a:cs typeface="Galdeano"/>
                <a:sym typeface="Galdeano"/>
              </a:rPr>
              <a:t>)</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dirty="0">
                <a:solidFill>
                  <a:srgbClr val="D8D8D8"/>
                </a:solidFill>
                <a:latin typeface="Galdeano"/>
                <a:ea typeface="Galdeano"/>
                <a:cs typeface="Galdeano"/>
                <a:sym typeface="Galdeano"/>
              </a:rPr>
              <a:t>Implement a feedback position controller using National Instrument’s hardware and software (LabView</a:t>
            </a:r>
            <a:r>
              <a:rPr lang="en" sz="1500" b="0" i="0" u="none" strike="noStrike" cap="none" baseline="30000" dirty="0">
                <a:solidFill>
                  <a:srgbClr val="D8D8D8"/>
                </a:solidFill>
                <a:latin typeface="Galdeano"/>
                <a:ea typeface="Galdeano"/>
                <a:cs typeface="Galdeano"/>
                <a:sym typeface="Galdeano"/>
              </a:rPr>
              <a:t>TM</a:t>
            </a:r>
            <a:r>
              <a:rPr lang="en" sz="1500" b="0" i="0" u="none" strike="noStrike" cap="none" baseline="0" dirty="0">
                <a:solidFill>
                  <a:srgbClr val="D8D8D8"/>
                </a:solidFill>
                <a:latin typeface="Galdeano"/>
                <a:ea typeface="Galdeano"/>
                <a:cs typeface="Galdeano"/>
                <a:sym typeface="Galdeano"/>
              </a:rPr>
              <a:t>) to minimize the error </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dirty="0">
                <a:solidFill>
                  <a:srgbClr val="D8D8D8"/>
                </a:solidFill>
                <a:latin typeface="Galdeano"/>
                <a:ea typeface="Galdeano"/>
                <a:cs typeface="Galdeano"/>
                <a:sym typeface="Galdeano"/>
              </a:rPr>
              <a:t>Reintegrate the linear actuator and H-bridge hardware into the suspension system due to </a:t>
            </a:r>
            <a:r>
              <a:rPr lang="en" dirty="0"/>
              <a:t>the unavailability</a:t>
            </a:r>
            <a:r>
              <a:rPr lang="en" sz="1500" b="0" i="0" u="none" strike="noStrike" cap="none" baseline="0" dirty="0">
                <a:solidFill>
                  <a:srgbClr val="D8D8D8"/>
                </a:solidFill>
                <a:latin typeface="Galdeano"/>
                <a:ea typeface="Galdeano"/>
                <a:cs typeface="Galdeano"/>
                <a:sym typeface="Galdeano"/>
              </a:rPr>
              <a:t> of the H-bridge hardware used previously</a:t>
            </a:r>
          </a:p>
          <a:p>
            <a:endParaRPr lang="en" sz="1500" b="0" i="0" u="none" strike="noStrike" cap="none" baseline="0" dirty="0">
              <a:solidFill>
                <a:srgbClr val="D8D8D8"/>
              </a:solidFill>
              <a:latin typeface="Galdeano"/>
              <a:ea typeface="Galdeano"/>
              <a:cs typeface="Galdeano"/>
              <a:sym typeface="Galdeano"/>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Project Description</a:t>
            </a:r>
          </a:p>
        </p:txBody>
      </p:sp>
      <p:sp>
        <p:nvSpPr>
          <p:cNvPr id="127" name="Shape 127"/>
          <p:cNvSpPr txBox="1">
            <a:spLocks noGrp="1"/>
          </p:cNvSpPr>
          <p:nvPr>
            <p:ph type="body" idx="1"/>
          </p:nvPr>
        </p:nvSpPr>
        <p:spPr>
          <a:xfrm>
            <a:off x="1143000" y="1371600"/>
            <a:ext cx="6858000" cy="3200399"/>
          </a:xfrm>
          <a:prstGeom prst="rect">
            <a:avLst/>
          </a:prstGeom>
          <a:noFill/>
          <a:ln>
            <a:noFill/>
          </a:ln>
        </p:spPr>
        <p:txBody>
          <a:bodyPr lIns="68575" tIns="34275" rIns="68575" bIns="34275" anchor="t" anchorCtr="0">
            <a:noAutofit/>
          </a:bodyPr>
          <a:lstStyle/>
          <a:p>
            <a:pPr marL="6350" marR="0" lvl="0" indent="0" algn="l" rtl="0">
              <a:lnSpc>
                <a:spcPct val="90000"/>
              </a:lnSpc>
              <a:spcBef>
                <a:spcPts val="1400"/>
              </a:spcBef>
              <a:buClr>
                <a:schemeClr val="accent1"/>
              </a:buClr>
              <a:buSzPct val="107142"/>
              <a:buNone/>
            </a:pPr>
            <a:r>
              <a:rPr lang="en" sz="1400" b="0" i="0" u="none" strike="noStrike" cap="none" baseline="0" dirty="0">
                <a:solidFill>
                  <a:srgbClr val="D8D8D8"/>
                </a:solidFill>
                <a:latin typeface="Galdeano"/>
                <a:ea typeface="Galdeano"/>
                <a:cs typeface="Galdeano"/>
                <a:sym typeface="Galdeano"/>
              </a:rPr>
              <a:t>
</a:t>
            </a:r>
            <a:r>
              <a:rPr lang="en" sz="1500" b="0" i="0" u="none" strike="noStrike" cap="none" baseline="0" dirty="0">
                <a:solidFill>
                  <a:srgbClr val="D8D8D8"/>
                </a:solidFill>
                <a:latin typeface="Galdeano"/>
                <a:ea typeface="Galdeano"/>
                <a:cs typeface="Galdeano"/>
                <a:sym typeface="Galdeano"/>
              </a:rPr>
              <a:t>This project will involve focused efforts in power electronics design, system modeling and simulation, and feedback controller design. After the system and controller </a:t>
            </a:r>
            <a:r>
              <a:rPr lang="en" dirty="0"/>
              <a:t>are simulated successfully utilizing Simulink</a:t>
            </a:r>
            <a:r>
              <a:rPr lang="en" sz="1500" b="0" i="0" u="none" strike="noStrike" cap="none" baseline="0" dirty="0">
                <a:solidFill>
                  <a:srgbClr val="D8D8D8"/>
                </a:solidFill>
                <a:latin typeface="Galdeano"/>
                <a:ea typeface="Galdeano"/>
                <a:cs typeface="Galdeano"/>
                <a:sym typeface="Galdeano"/>
              </a:rPr>
              <a:t>, National Instrument hardware and software will be used to implement the feedback controller and provide control signals to the power electronics driving the active suspension system linear actuator.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Complete System Block Diagram</a:t>
            </a:r>
          </a:p>
        </p:txBody>
      </p:sp>
      <p:sp>
        <p:nvSpPr>
          <p:cNvPr id="133" name="Shape 133"/>
          <p:cNvSpPr/>
          <p:nvPr/>
        </p:nvSpPr>
        <p:spPr>
          <a:xfrm>
            <a:off x="2456900" y="1200150"/>
            <a:ext cx="3347974" cy="3757999"/>
          </a:xfrm>
          <a:prstGeom prst="rect">
            <a:avLst/>
          </a:prstGeom>
          <a:blipFill>
            <a:blip r:embed="rId3"/>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Controller Flow Chart</a:t>
            </a:r>
          </a:p>
        </p:txBody>
      </p:sp>
      <p:sp>
        <p:nvSpPr>
          <p:cNvPr id="139" name="Shape 139"/>
          <p:cNvSpPr/>
          <p:nvPr/>
        </p:nvSpPr>
        <p:spPr>
          <a:xfrm>
            <a:off x="974475" y="1253800"/>
            <a:ext cx="7066749" cy="3509474"/>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Labview</a:t>
            </a:r>
          </a:p>
        </p:txBody>
      </p:sp>
      <p:sp>
        <p:nvSpPr>
          <p:cNvPr id="145" name="Shape 145"/>
          <p:cNvSpPr/>
          <p:nvPr/>
        </p:nvSpPr>
        <p:spPr>
          <a:xfrm>
            <a:off x="7158937" y="1200150"/>
            <a:ext cx="1785807" cy="1337279"/>
          </a:xfrm>
          <a:prstGeom prst="rect">
            <a:avLst/>
          </a:prstGeom>
          <a:blipFill>
            <a:blip r:embed="rId3"/>
            <a:stretch>
              <a:fillRect/>
            </a:stretch>
          </a:blipFill>
        </p:spPr>
      </p:sp>
      <p:sp>
        <p:nvSpPr>
          <p:cNvPr id="146" name="Shape 146"/>
          <p:cNvSpPr/>
          <p:nvPr/>
        </p:nvSpPr>
        <p:spPr>
          <a:xfrm>
            <a:off x="114300" y="1389022"/>
            <a:ext cx="4764270" cy="3506320"/>
          </a:xfrm>
          <a:prstGeom prst="rect">
            <a:avLst/>
          </a:prstGeom>
          <a:blipFill>
            <a:blip r:embed="rId4"/>
            <a:stretch>
              <a:fillRect/>
            </a:stretch>
          </a:blipFill>
        </p:spPr>
      </p:sp>
      <p:sp>
        <p:nvSpPr>
          <p:cNvPr id="147" name="Shape 147"/>
          <p:cNvSpPr/>
          <p:nvPr/>
        </p:nvSpPr>
        <p:spPr>
          <a:xfrm>
            <a:off x="5052732" y="2770514"/>
            <a:ext cx="3892013" cy="2124828"/>
          </a:xfrm>
          <a:prstGeom prst="rect">
            <a:avLst/>
          </a:prstGeom>
          <a:blipFill>
            <a:blip r:embed="rId5"/>
            <a:stretch>
              <a:fillRect/>
            </a:stretch>
          </a:blipFill>
        </p:spPr>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 Computer 16x9">
  <a:themeElements>
    <a:clrScheme name="TechComputer">
      <a:dk1>
        <a:srgbClr val="000000"/>
      </a:dk1>
      <a:lt1>
        <a:srgbClr val="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433</Words>
  <Application>Microsoft Office PowerPoint</Application>
  <PresentationFormat>On-screen Show (16:9)</PresentationFormat>
  <Paragraphs>112</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simple-light</vt:lpstr>
      <vt:lpstr>Tech Computer 16x9</vt:lpstr>
      <vt:lpstr>Controller Design for a Linearly Actuated Suspension System (cdlass)</vt:lpstr>
      <vt:lpstr>Presentation Outline </vt:lpstr>
      <vt:lpstr>Project Summary</vt:lpstr>
      <vt:lpstr>Previous Work on Active Suspension System</vt:lpstr>
      <vt:lpstr>Current Project Goals</vt:lpstr>
      <vt:lpstr>Project Description</vt:lpstr>
      <vt:lpstr>Complete System Block Diagram</vt:lpstr>
      <vt:lpstr>Controller Flow Chart</vt:lpstr>
      <vt:lpstr>Labview</vt:lpstr>
      <vt:lpstr>Physical System</vt:lpstr>
      <vt:lpstr>Linear Actuator </vt:lpstr>
      <vt:lpstr>Disturbance Control</vt:lpstr>
      <vt:lpstr>Disturbance Analysis</vt:lpstr>
      <vt:lpstr>National Instrument Hardware</vt:lpstr>
      <vt:lpstr>H-bridge and Gate Driver Hardware</vt:lpstr>
      <vt:lpstr>Bootstrap Circuit</vt:lpstr>
      <vt:lpstr>Optical Isolator Circuit  (One Side of H-Bridge)</vt:lpstr>
      <vt:lpstr>Tutorial</vt:lpstr>
      <vt:lpstr>Projected Schedule</vt:lpstr>
      <vt:lpstr>Projected Schedule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Controller Design for a Linearly Actuated Suspension System (cdlass)</dc:title>
  <dc:creator>Joseph Sholl</dc:creator>
  <cp:lastModifiedBy>shollj</cp:lastModifiedBy>
  <cp:revision>3</cp:revision>
  <dcterms:modified xsi:type="dcterms:W3CDTF">2013-12-06T21:20:05Z</dcterms:modified>
</cp:coreProperties>
</file>