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65" r:id="rId13"/>
    <p:sldId id="268" r:id="rId14"/>
    <p:sldId id="269" r:id="rId15"/>
    <p:sldId id="270" r:id="rId16"/>
    <p:sldId id="266" r:id="rId17"/>
    <p:sldId id="267" r:id="rId18"/>
    <p:sldId id="273" r:id="rId19"/>
    <p:sldId id="274" r:id="rId20"/>
    <p:sldId id="275" r:id="rId21"/>
    <p:sldId id="278" r:id="rId22"/>
    <p:sldId id="27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A6A6-87BD-4B0A-AD67-79ECFB34A190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4EA249-B57B-4F8D-A2DE-EF5C9FAD9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93FC2-52F4-413C-A5D0-CDB71C2B6F4F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7CF3-1055-4DD3-BACB-D6308BD8A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BADA0-D4B5-403D-A785-0AD0FDB7A324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7A2DF-0303-4974-8171-FF556F69F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DBC9-1AD4-49F0-AE8E-DB346A71FE69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10C12-1A44-41D1-9AC7-9BE724797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CB2D6-67AA-4B99-A805-DD71A56AADC8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F9DA1-3536-4AB8-8A4F-ABDD0AAEA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C34F-1ABA-4CB9-9AEB-C844EAA5D2D5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4F8F-DE60-46CE-8B00-4F91E5B9F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020A90-803D-4824-A49A-AA4A7BF5E213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0A2B70-8151-49FA-AE61-AB8BE9DAB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F4491-D0DE-45D3-B0A0-5B712AF5D78A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37A3A-7BC3-4230-B55F-B75CC2403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7F7A9-DFD0-402A-96B9-9344FC4EEB03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60AE-F9AC-470E-8FF7-A40CEDFB01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EE2A5-C188-40B2-84E6-F7440C3340B9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9BD98-BC3F-43AB-A98F-A8EA405DD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29F4-EBE8-4740-95DA-5C808A2AD8EC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69B9-0314-4274-9099-C62FE0E9C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E47C0AD-E912-4A3F-A7CE-1624BF57833C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A1981FD-D296-4840-B063-B8342543C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77" r:id="rId3"/>
    <p:sldLayoutId id="2147483678" r:id="rId4"/>
    <p:sldLayoutId id="2147483685" r:id="rId5"/>
    <p:sldLayoutId id="2147483686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en-US" smtClean="0"/>
              <a:t>Reconfigurable Patch Antenna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en-US" smtClean="0"/>
              <a:t>With Matching Network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2514600" y="4953000"/>
            <a:ext cx="426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Presented by:  Mike Bly, Josh Rohman</a:t>
            </a:r>
            <a:br>
              <a:rPr lang="en-US">
                <a:latin typeface="Georgia" pitchFamily="18" charset="0"/>
              </a:rPr>
            </a:br>
            <a:r>
              <a:rPr lang="en-US">
                <a:latin typeface="Georgia" pitchFamily="18" charset="0"/>
              </a:rPr>
              <a:t/>
            </a:r>
            <a:br>
              <a:rPr lang="en-US">
                <a:latin typeface="Georgia" pitchFamily="18" charset="0"/>
              </a:rPr>
            </a:br>
            <a:r>
              <a:rPr lang="en-US">
                <a:latin typeface="Georgia" pitchFamily="18" charset="0"/>
              </a:rPr>
              <a:t>Advisor:            Dr. Prasad N. Shastry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Switching Method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DC-DC Converter:  +5V to -90V</a:t>
            </a:r>
          </a:p>
        </p:txBody>
      </p:sp>
      <p:pic>
        <p:nvPicPr>
          <p:cNvPr id="21507" name="Picture 3" descr="DC-DC Convert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819400"/>
            <a:ext cx="5719763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MEMS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Via holes to ground plane</a:t>
            </a:r>
          </a:p>
        </p:txBody>
      </p:sp>
      <p:pic>
        <p:nvPicPr>
          <p:cNvPr id="22531" name="Picture 4" descr="Via Hol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048000"/>
            <a:ext cx="34639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MEMS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Conductive epoxy over via hole</a:t>
            </a:r>
          </a:p>
          <a:p>
            <a:pPr eaLnBrk="1" hangingPunct="1"/>
            <a:r>
              <a:rPr lang="en-US" smtClean="0"/>
              <a:t>Wire bonding, gold plating</a:t>
            </a:r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</p:txBody>
      </p:sp>
      <p:pic>
        <p:nvPicPr>
          <p:cNvPr id="23555" name="Picture 3" descr="MEM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352800"/>
            <a:ext cx="464820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Simulations:  Linear Patch Antenna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30638"/>
          </a:xfrm>
        </p:spPr>
        <p:txBody>
          <a:bodyPr/>
          <a:lstStyle/>
          <a:p>
            <a:pPr eaLnBrk="1" hangingPunct="1"/>
            <a:r>
              <a:rPr lang="en-US" smtClean="0"/>
              <a:t>PCAAD 6.0</a:t>
            </a:r>
          </a:p>
          <a:p>
            <a:pPr eaLnBrk="1" hangingPunct="1"/>
            <a:r>
              <a:rPr lang="en-US" smtClean="0"/>
              <a:t>Simulate Linear Patch Antenna (square or rectangle) to determine resonant frequency</a:t>
            </a:r>
          </a:p>
          <a:p>
            <a:pPr eaLnBrk="1" hangingPunct="1"/>
            <a:r>
              <a:rPr lang="en-US" smtClean="0"/>
              <a:t>Simulate both patches separately before integration into one system </a:t>
            </a:r>
          </a:p>
          <a:p>
            <a:pPr eaLnBrk="1" hangingPunct="1"/>
            <a:endParaRPr lang="en-US" smtClean="0"/>
          </a:p>
          <a:p>
            <a:pPr eaLnBrk="1" hangingPunct="1">
              <a:buFont typeface="Georgia" pitchFamily="18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Simulations:  Polarized Patch Antenna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Sonnet or Momentum</a:t>
            </a:r>
          </a:p>
          <a:p>
            <a:pPr eaLnBrk="1" hangingPunct="1"/>
            <a:r>
              <a:rPr lang="en-US" smtClean="0"/>
              <a:t>Right Hand Circular Polarization</a:t>
            </a:r>
          </a:p>
          <a:p>
            <a:pPr eaLnBrk="1" hangingPunct="1"/>
            <a:r>
              <a:rPr lang="en-US" smtClean="0"/>
              <a:t>Modify linear patch antenna design to truncate corners.</a:t>
            </a:r>
          </a:p>
        </p:txBody>
      </p:sp>
      <p:pic>
        <p:nvPicPr>
          <p:cNvPr id="25603" name="Picture 3" descr="RHCP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038600"/>
            <a:ext cx="3429000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Simulations:  Include Switches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Patches connected or not connected</a:t>
            </a:r>
          </a:p>
        </p:txBody>
      </p:sp>
      <p:pic>
        <p:nvPicPr>
          <p:cNvPr id="26627" name="Picture 3" descr="Switches Simula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819400"/>
            <a:ext cx="3652838" cy="357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 Stub Matching Network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matching network allows maximum power transfer</a:t>
            </a:r>
          </a:p>
          <a:p>
            <a:pPr eaLnBrk="1" hangingPunct="1"/>
            <a:r>
              <a:rPr lang="en-US" smtClean="0"/>
              <a:t>Useable for most load admittances</a:t>
            </a:r>
          </a:p>
          <a:p>
            <a:pPr eaLnBrk="1" hangingPunct="1"/>
            <a:endParaRPr lang="en-US" smtClean="0"/>
          </a:p>
        </p:txBody>
      </p:sp>
      <p:pic>
        <p:nvPicPr>
          <p:cNvPr id="27651" name="Picture 4" descr="Basic Design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810000"/>
            <a:ext cx="35052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Double Stub Matching Network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Reconfigurable to match different patch resonant frequencies</a:t>
            </a:r>
          </a:p>
          <a:p>
            <a:pPr eaLnBrk="1" hangingPunct="1"/>
            <a:r>
              <a:rPr lang="en-US" smtClean="0"/>
              <a:t>Can not be analyzed until patch antenna system is designed</a:t>
            </a:r>
          </a:p>
          <a:p>
            <a:pPr eaLnBrk="1" hangingPunct="1"/>
            <a:r>
              <a:rPr lang="en-US" smtClean="0"/>
              <a:t>Methods:</a:t>
            </a:r>
          </a:p>
          <a:p>
            <a:pPr marL="742950" lvl="1" indent="-285750" eaLnBrk="1" hangingPunct="1"/>
            <a:r>
              <a:rPr lang="en-US" smtClean="0"/>
              <a:t>Using Smith Charts:</a:t>
            </a:r>
          </a:p>
          <a:p>
            <a:pPr marL="1143000" lvl="2" indent="-228600" eaLnBrk="1" hangingPunct="1"/>
            <a:r>
              <a:rPr lang="en-US" smtClean="0"/>
              <a:t>Cancel out all imaginary impedances</a:t>
            </a:r>
          </a:p>
          <a:p>
            <a:pPr marL="1143000" lvl="2" indent="-228600" eaLnBrk="1" hangingPunct="1"/>
            <a:r>
              <a:rPr lang="en-US" smtClean="0"/>
              <a:t>Match impedance to 50</a:t>
            </a:r>
            <a:r>
              <a:rPr lang="el-GR" smtClean="0"/>
              <a:t>Ω</a:t>
            </a:r>
            <a:endParaRPr lang="en-US" smtClean="0"/>
          </a:p>
          <a:p>
            <a:pPr marL="1143000" lvl="2" indent="-228600" eaLnBrk="1" hangingPunct="1"/>
            <a:r>
              <a:rPr lang="en-US" smtClean="0"/>
              <a:t>Must be done for each patch (Reconfigurable)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Schedule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Research (completed)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Antenna Type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Switching Device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Polarization Methods</a:t>
            </a:r>
          </a:p>
          <a:p>
            <a:pPr>
              <a:lnSpc>
                <a:spcPct val="90000"/>
              </a:lnSpc>
            </a:pPr>
            <a:r>
              <a:rPr lang="en-US" smtClean="0"/>
              <a:t>Simulations (in progress)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Linear Patch Antenna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1.575 GHz, 1.227 GHz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Polarized Patch Antenna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Determine Switch Parameters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Polarized Patch Antenna w/ switches (on/off)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Schedule (cont.)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Impedance Matching – Double Stub</a:t>
            </a:r>
          </a:p>
          <a:p>
            <a:pPr lvl="1"/>
            <a:r>
              <a:rPr lang="en-US" smtClean="0"/>
              <a:t>Smith Chart</a:t>
            </a:r>
          </a:p>
          <a:p>
            <a:pPr lvl="1"/>
            <a:r>
              <a:rPr lang="en-US" smtClean="0"/>
              <a:t>Stub Lengths</a:t>
            </a:r>
          </a:p>
          <a:p>
            <a:pPr lvl="1"/>
            <a:r>
              <a:rPr lang="en-US" smtClean="0"/>
              <a:t>Open or Short Circuit</a:t>
            </a:r>
          </a:p>
          <a:p>
            <a:r>
              <a:rPr lang="en-US" smtClean="0"/>
              <a:t>Board Fabrication</a:t>
            </a:r>
          </a:p>
          <a:p>
            <a:pPr lvl="1"/>
            <a:r>
              <a:rPr lang="en-US" smtClean="0"/>
              <a:t>Microstrip Board</a:t>
            </a:r>
          </a:p>
          <a:p>
            <a:pPr lvl="1"/>
            <a:r>
              <a:rPr lang="en-US" smtClean="0"/>
              <a:t>Implement MEMS</a:t>
            </a:r>
          </a:p>
          <a:p>
            <a:pPr lvl="1"/>
            <a:r>
              <a:rPr lang="en-US" smtClean="0"/>
              <a:t>Switching Device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Outline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Introduction to Reconfigurable Antenna</a:t>
            </a:r>
          </a:p>
          <a:p>
            <a:r>
              <a:rPr lang="en-US" smtClean="0"/>
              <a:t>Alternative Options</a:t>
            </a:r>
          </a:p>
          <a:p>
            <a:r>
              <a:rPr lang="en-US" smtClean="0"/>
              <a:t>Design Criteria</a:t>
            </a:r>
          </a:p>
          <a:p>
            <a:r>
              <a:rPr lang="en-US" smtClean="0"/>
              <a:t>Patch Antenna Design</a:t>
            </a:r>
          </a:p>
          <a:p>
            <a:r>
              <a:rPr lang="en-US" smtClean="0"/>
              <a:t>Switching Method and Implementation</a:t>
            </a:r>
          </a:p>
          <a:p>
            <a:r>
              <a:rPr lang="en-US" smtClean="0"/>
              <a:t>Simulation</a:t>
            </a:r>
          </a:p>
          <a:p>
            <a:r>
              <a:rPr lang="en-US" smtClean="0"/>
              <a:t>Matching Network</a:t>
            </a:r>
          </a:p>
          <a:p>
            <a:r>
              <a:rPr lang="en-US" smtClean="0"/>
              <a:t>Schedule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Task Schedule (cont.)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Analysis</a:t>
            </a:r>
          </a:p>
          <a:p>
            <a:pPr lvl="1"/>
            <a:r>
              <a:rPr lang="en-US" smtClean="0"/>
              <a:t>Resonant Frequencies</a:t>
            </a:r>
          </a:p>
          <a:p>
            <a:pPr lvl="1"/>
            <a:r>
              <a:rPr lang="en-US" smtClean="0"/>
              <a:t>Efficiency</a:t>
            </a:r>
          </a:p>
          <a:p>
            <a:pPr lvl="1"/>
            <a:r>
              <a:rPr lang="en-US" smtClean="0"/>
              <a:t>Comparison to Simulation Results</a:t>
            </a:r>
          </a:p>
          <a:p>
            <a:pPr>
              <a:buFont typeface="Georgia" pitchFamily="18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Tentative Remaining Schedule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Simulations – Purchasing of Parts</a:t>
            </a:r>
          </a:p>
          <a:p>
            <a:pPr lvl="1"/>
            <a:r>
              <a:rPr lang="en-US" smtClean="0"/>
              <a:t>Complete by end of Fall ’11 Semester</a:t>
            </a:r>
          </a:p>
          <a:p>
            <a:r>
              <a:rPr lang="en-US" smtClean="0"/>
              <a:t>Impedance Matching</a:t>
            </a:r>
          </a:p>
          <a:p>
            <a:pPr lvl="1"/>
            <a:r>
              <a:rPr lang="en-US" smtClean="0"/>
              <a:t>Weeks 1-2</a:t>
            </a:r>
          </a:p>
          <a:p>
            <a:r>
              <a:rPr lang="en-US" smtClean="0"/>
              <a:t>Fabrication</a:t>
            </a:r>
          </a:p>
          <a:p>
            <a:pPr lvl="1"/>
            <a:r>
              <a:rPr lang="en-US" smtClean="0"/>
              <a:t>Weeks 3-10</a:t>
            </a:r>
          </a:p>
          <a:p>
            <a:r>
              <a:rPr lang="en-US" smtClean="0"/>
              <a:t>Analysis</a:t>
            </a:r>
          </a:p>
          <a:p>
            <a:pPr lvl="1"/>
            <a:r>
              <a:rPr lang="en-US" smtClean="0"/>
              <a:t>Weeks 11-15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Reconfigurable Antenna?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antenna system that supports multiple single frequency bands.</a:t>
            </a:r>
          </a:p>
          <a:p>
            <a:pPr eaLnBrk="1" hangingPunct="1"/>
            <a:r>
              <a:rPr lang="en-US" smtClean="0"/>
              <a:t>Types:  Patch Antennas, Wire Antennas, PIFAs</a:t>
            </a:r>
          </a:p>
        </p:txBody>
      </p:sp>
      <p:pic>
        <p:nvPicPr>
          <p:cNvPr id="14339" name="Picture 4" descr="Basic Design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810000"/>
            <a:ext cx="39624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Alternative Option 1:  Multiple Antennas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Antennas = More Required Space</a:t>
            </a:r>
          </a:p>
          <a:p>
            <a:pPr eaLnBrk="1" hangingPunct="1"/>
            <a:r>
              <a:rPr lang="en-US" smtClean="0"/>
              <a:t>Single Band</a:t>
            </a:r>
          </a:p>
          <a:p>
            <a:pPr eaLnBrk="1" hangingPunct="1"/>
            <a:endParaRPr lang="en-US" smtClean="0"/>
          </a:p>
        </p:txBody>
      </p:sp>
      <p:pic>
        <p:nvPicPr>
          <p:cNvPr id="15363" name="Picture 2" descr="http://www.meetgadget.com/image.php?t=product&amp;id=25726&amp;img=77a039b5674c58d2a8823bc75f2e8de8.jpg&amp;v=200&amp;name=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Alternative Option 2:  Wideband Antenna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antenna supports all frequency bands needed</a:t>
            </a:r>
          </a:p>
          <a:p>
            <a:pPr eaLnBrk="1" hangingPunct="1"/>
            <a:r>
              <a:rPr lang="en-US" smtClean="0"/>
              <a:t>Reduced space compared to multiple antennas, but large bandwidth</a:t>
            </a:r>
          </a:p>
          <a:p>
            <a:pPr eaLnBrk="1" hangingPunct="1"/>
            <a:r>
              <a:rPr lang="en-US" smtClean="0"/>
              <a:t>Noise from large bandwidth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Proposed Design Criteria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Patch antenna on microstrip board</a:t>
            </a:r>
          </a:p>
          <a:p>
            <a:pPr eaLnBrk="1" hangingPunct="1"/>
            <a:r>
              <a:rPr lang="en-US" smtClean="0"/>
              <a:t>2 GPS application frequencies</a:t>
            </a:r>
          </a:p>
          <a:p>
            <a:pPr lvl="1" eaLnBrk="1" hangingPunct="1"/>
            <a:r>
              <a:rPr lang="en-US" smtClean="0"/>
              <a:t>1.227 GHz</a:t>
            </a:r>
          </a:p>
          <a:p>
            <a:pPr lvl="1" eaLnBrk="1" hangingPunct="1"/>
            <a:r>
              <a:rPr lang="en-US" smtClean="0"/>
              <a:t>1.575 GHz</a:t>
            </a:r>
          </a:p>
          <a:p>
            <a:pPr eaLnBrk="1" hangingPunct="1"/>
            <a:r>
              <a:rPr lang="en-US" smtClean="0"/>
              <a:t>Double stub impedance matching network</a:t>
            </a:r>
          </a:p>
          <a:p>
            <a:pPr lvl="1" eaLnBrk="1" hangingPunct="1"/>
            <a:r>
              <a:rPr lang="en-US" smtClean="0"/>
              <a:t>Matched to 50</a:t>
            </a:r>
            <a:r>
              <a:rPr lang="el-GR" smtClean="0"/>
              <a:t>Ω</a:t>
            </a:r>
            <a:endParaRPr lang="en-US" smtClean="0"/>
          </a:p>
          <a:p>
            <a:pPr eaLnBrk="1" hangingPunct="1"/>
            <a:r>
              <a:rPr lang="en-US" smtClean="0"/>
              <a:t>MEMS preferred switching method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Patch Antenna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Rogers Corporation RO3010 Microstrip Board</a:t>
            </a:r>
          </a:p>
          <a:p>
            <a:pPr lvl="1" eaLnBrk="1" hangingPunct="1"/>
            <a:r>
              <a:rPr lang="el-GR" smtClean="0"/>
              <a:t>ε</a:t>
            </a:r>
            <a:r>
              <a:rPr lang="en-US" baseline="-25000" smtClean="0"/>
              <a:t>r</a:t>
            </a:r>
            <a:r>
              <a:rPr lang="en-US" smtClean="0"/>
              <a:t> = 10.2, h = 5 mils</a:t>
            </a:r>
          </a:p>
          <a:p>
            <a:pPr eaLnBrk="1" hangingPunct="1"/>
            <a:r>
              <a:rPr lang="en-US" smtClean="0"/>
              <a:t>1.227 GHz, 1.575 GHz</a:t>
            </a:r>
          </a:p>
          <a:p>
            <a:pPr eaLnBrk="1" hangingPunct="1"/>
            <a:r>
              <a:rPr lang="en-US" smtClean="0"/>
              <a:t>Right Hand Circular</a:t>
            </a:r>
            <a:br>
              <a:rPr lang="en-US" smtClean="0"/>
            </a:br>
            <a:r>
              <a:rPr lang="en-US" smtClean="0"/>
              <a:t>Polarization</a:t>
            </a:r>
          </a:p>
          <a:p>
            <a:pPr eaLnBrk="1" hangingPunct="1"/>
            <a:endParaRPr lang="en-US" smtClean="0"/>
          </a:p>
        </p:txBody>
      </p:sp>
      <p:pic>
        <p:nvPicPr>
          <p:cNvPr id="18435" name="Picture 3" descr="Basic Design5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429000"/>
            <a:ext cx="40957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Patch Antenna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Equations: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L1 = W = 2.988 cm</a:t>
            </a:r>
          </a:p>
          <a:p>
            <a:pPr lvl="1" eaLnBrk="1" hangingPunct="1"/>
            <a:r>
              <a:rPr lang="en-US" smtClean="0"/>
              <a:t>L2 (total) = 3.795 cm</a:t>
            </a:r>
          </a:p>
          <a:p>
            <a:pPr lvl="1" eaLnBrk="1" hangingPunct="1"/>
            <a:r>
              <a:rPr lang="en-US" smtClean="0"/>
              <a:t>dL2 = 0.807 cm</a:t>
            </a:r>
          </a:p>
          <a:p>
            <a:pPr lvl="1" eaLnBrk="1" hangingPunct="1"/>
            <a:endParaRPr lang="en-US" smtClean="0"/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895600"/>
            <a:ext cx="18764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895600"/>
            <a:ext cx="20955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733800"/>
            <a:ext cx="35337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Basic Design5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191000"/>
            <a:ext cx="297180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Switching Method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MEMS Switch</a:t>
            </a:r>
          </a:p>
          <a:p>
            <a:pPr lvl="1" eaLnBrk="1" hangingPunct="1"/>
            <a:r>
              <a:rPr lang="en-US" smtClean="0"/>
              <a:t>RMSW201, RADANT MEMS</a:t>
            </a:r>
          </a:p>
          <a:p>
            <a:pPr lvl="1" eaLnBrk="1" hangingPunct="1"/>
            <a:r>
              <a:rPr lang="en-US" smtClean="0"/>
              <a:t>SPST</a:t>
            </a:r>
          </a:p>
          <a:p>
            <a:pPr lvl="1" eaLnBrk="1" hangingPunct="1"/>
            <a:r>
              <a:rPr lang="en-US" smtClean="0"/>
              <a:t>DC to 20 GHz</a:t>
            </a:r>
          </a:p>
          <a:p>
            <a:pPr lvl="1" eaLnBrk="1" hangingPunct="1"/>
            <a:r>
              <a:rPr lang="en-US" smtClean="0"/>
              <a:t>0.3dB Insertion Loss @ 2GHz</a:t>
            </a:r>
          </a:p>
          <a:p>
            <a:pPr lvl="1" eaLnBrk="1" hangingPunct="1"/>
            <a:r>
              <a:rPr lang="en-US" smtClean="0"/>
              <a:t>35dB Isolation Loss @ 2GHz</a:t>
            </a:r>
          </a:p>
          <a:p>
            <a:pPr lvl="1" eaLnBrk="1" hangingPunct="1"/>
            <a:r>
              <a:rPr lang="en-US" smtClean="0"/>
              <a:t>1.9mm x 1.85mm package size</a:t>
            </a:r>
          </a:p>
          <a:p>
            <a:pPr lvl="1" eaLnBrk="1" hangingPunct="1"/>
            <a:r>
              <a:rPr lang="en-US" smtClean="0"/>
              <a:t>+/- 90V Gate-Source Voltage</a:t>
            </a:r>
          </a:p>
          <a:p>
            <a:pPr lvl="1" eaLnBrk="1" hangingPunct="1"/>
            <a:r>
              <a:rPr lang="en-US" smtClean="0"/>
              <a:t>Wire bonding to board</a:t>
            </a:r>
          </a:p>
        </p:txBody>
      </p:sp>
      <p:pic>
        <p:nvPicPr>
          <p:cNvPr id="20483" name="Picture 3" descr="RMSW2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590800"/>
            <a:ext cx="2673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</TotalTime>
  <Words>415</Words>
  <Application>Microsoft Office PowerPoint</Application>
  <PresentationFormat>On-screen Show (4:3)</PresentationFormat>
  <Paragraphs>117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Trebuchet MS</vt:lpstr>
      <vt:lpstr>Georgia</vt:lpstr>
      <vt:lpstr>Wingdings 2</vt:lpstr>
      <vt:lpstr>Calibri</vt:lpstr>
      <vt:lpstr>Urban</vt:lpstr>
      <vt:lpstr>Urban</vt:lpstr>
      <vt:lpstr>Urban</vt:lpstr>
      <vt:lpstr>Urban</vt:lpstr>
      <vt:lpstr>Reconfigurable Patch Antenna</vt:lpstr>
      <vt:lpstr>Presentation Outline</vt:lpstr>
      <vt:lpstr>Reconfigurable Antenna?</vt:lpstr>
      <vt:lpstr>Alternative Option 1:  Multiple Antennas</vt:lpstr>
      <vt:lpstr>Alternative Option 2:  Wideband Antenna</vt:lpstr>
      <vt:lpstr>Proposed Design Criteria</vt:lpstr>
      <vt:lpstr>Patch Antenna</vt:lpstr>
      <vt:lpstr>Patch Antenna</vt:lpstr>
      <vt:lpstr>Switching Method</vt:lpstr>
      <vt:lpstr>Switching Method</vt:lpstr>
      <vt:lpstr>Implementing MEMS</vt:lpstr>
      <vt:lpstr>Implementing MEMS</vt:lpstr>
      <vt:lpstr>Simulations:  Linear Patch Antenna</vt:lpstr>
      <vt:lpstr>Simulations:  Polarized Patch Antenna</vt:lpstr>
      <vt:lpstr>Simulations:  Include Switches</vt:lpstr>
      <vt:lpstr>Double Stub Matching Network</vt:lpstr>
      <vt:lpstr>Double Stub Matching Network</vt:lpstr>
      <vt:lpstr>Task Schedule</vt:lpstr>
      <vt:lpstr>Task Schedule (cont.)</vt:lpstr>
      <vt:lpstr>Task Schedule (cont.)</vt:lpstr>
      <vt:lpstr>Tentative Remaining Schedule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Reconfigurable Patch Antenna</dc:title>
  <dc:creator>JON</dc:creator>
  <cp:lastModifiedBy>eeguest</cp:lastModifiedBy>
  <cp:revision>23</cp:revision>
  <dcterms:created xsi:type="dcterms:W3CDTF">2011-11-13T21:47:29Z</dcterms:created>
  <dcterms:modified xsi:type="dcterms:W3CDTF">2011-11-15T16:09:09Z</dcterms:modified>
</cp:coreProperties>
</file>