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59" r:id="rId10"/>
    <p:sldId id="261" r:id="rId11"/>
    <p:sldId id="260" r:id="rId12"/>
    <p:sldId id="262" r:id="rId13"/>
    <p:sldId id="263" r:id="rId14"/>
    <p:sldId id="265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B611AA-1761-4017-9D2C-CA709936391B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83A44A-CDE5-4B3B-93F0-5F46CBA0A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Alternating Current Power Factor Monitoring and Correction:</a:t>
            </a:r>
            <a:br>
              <a:rPr lang="en-US" dirty="0" smtClean="0"/>
            </a:br>
            <a:r>
              <a:rPr lang="en-US" dirty="0" smtClean="0"/>
              <a:t>Progress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Bryan Underwood</a:t>
            </a:r>
          </a:p>
          <a:p>
            <a:endParaRPr lang="en-US" dirty="0" smtClean="0"/>
          </a:p>
          <a:p>
            <a:r>
              <a:rPr lang="en-US" dirty="0" smtClean="0"/>
              <a:t>Advisor: Prof. </a:t>
            </a:r>
            <a:r>
              <a:rPr lang="en-US" dirty="0" err="1" smtClean="0"/>
              <a:t>Gutschlag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SATEC Power Analysis Software V1.4 Build 5</a:t>
            </a:r>
          </a:p>
          <a:p>
            <a:r>
              <a:rPr lang="en-US" sz="1800" dirty="0" smtClean="0"/>
              <a:t>Configure basic setup of meter, set trigger points, and view event logs and waveforms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4099" name="Picture 3" descr="C:\Users\Bryan\Pictures\2012-02-26_16-30-41_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2819400"/>
            <a:ext cx="7900987" cy="335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yan\Pictures\2012-02-26_16-40-10_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981200"/>
            <a:ext cx="3874008" cy="4437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Equipment</a:t>
            </a:r>
            <a:endParaRPr lang="en-US" dirty="0"/>
          </a:p>
        </p:txBody>
      </p:sp>
      <p:pic>
        <p:nvPicPr>
          <p:cNvPr id="3075" name="Picture 3" descr="C:\Users\Bryan\Pictures\2012-02-26_16-40-15_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3733800" cy="4438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3716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Potter &amp; </a:t>
            </a:r>
            <a:r>
              <a:rPr lang="en-US" dirty="0" err="1" smtClean="0"/>
              <a:t>Brunfield</a:t>
            </a:r>
            <a:r>
              <a:rPr lang="en-US" dirty="0" smtClean="0"/>
              <a:t> KRPA-11AG-120 Power Relays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SATEC power meter used to measure power factor, active and apparent powers, line voltages and currents, and energize relay coils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pic>
        <p:nvPicPr>
          <p:cNvPr id="5122" name="Picture 2" descr="C:\Users\Bryan\Pictures\2012-02-26_16-26-18_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900987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Relay coils are energized from SATEC meter when the power factor drops below a certain point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(cont.)</a:t>
            </a:r>
            <a:endParaRPr lang="en-US" dirty="0"/>
          </a:p>
        </p:txBody>
      </p:sp>
      <p:pic>
        <p:nvPicPr>
          <p:cNvPr id="6146" name="Picture 2" descr="C:\Users\Bryan\Pictures\2012-02-26_16-29-26_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3657600" cy="3971925"/>
          </a:xfrm>
          <a:prstGeom prst="rect">
            <a:avLst/>
          </a:prstGeom>
          <a:noFill/>
        </p:spPr>
      </p:pic>
      <p:pic>
        <p:nvPicPr>
          <p:cNvPr id="6147" name="Picture 3" descr="C:\Users\Bryan\Pictures\2012-02-26_16-29-43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417830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ryan\Pictures\2012-02-26_16-26-31_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1792" y="1525175"/>
            <a:ext cx="7900416" cy="4437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2/28/2012 Determine value of capacitors needed and confirm power meter measurements</a:t>
            </a:r>
          </a:p>
          <a:p>
            <a:r>
              <a:rPr lang="en-US" dirty="0" smtClean="0"/>
              <a:t>3/6/2012 </a:t>
            </a:r>
            <a:r>
              <a:rPr lang="en-US" dirty="0" smtClean="0"/>
              <a:t>Implement capacitors and further study SATEC software</a:t>
            </a:r>
          </a:p>
          <a:p>
            <a:r>
              <a:rPr lang="en-US" dirty="0" smtClean="0"/>
              <a:t>3/13/2012 </a:t>
            </a:r>
          </a:p>
          <a:p>
            <a:r>
              <a:rPr lang="en-US" dirty="0" smtClean="0"/>
              <a:t>3/20/2012 Research methods of improving individual motor efficiencies with power factor correction installed </a:t>
            </a:r>
          </a:p>
          <a:p>
            <a:r>
              <a:rPr lang="en-US" dirty="0" smtClean="0"/>
              <a:t>3/27/2012</a:t>
            </a:r>
          </a:p>
          <a:p>
            <a:r>
              <a:rPr lang="en-US" dirty="0" smtClean="0"/>
              <a:t>4/7/2012 </a:t>
            </a:r>
          </a:p>
          <a:p>
            <a:r>
              <a:rPr lang="en-US" dirty="0" smtClean="0"/>
              <a:t>4/10/2012 Begin work on final project presentation and final paper</a:t>
            </a:r>
          </a:p>
          <a:p>
            <a:r>
              <a:rPr lang="en-US" dirty="0" smtClean="0"/>
              <a:t> 4/17/2012</a:t>
            </a:r>
          </a:p>
          <a:p>
            <a:r>
              <a:rPr lang="en-US" dirty="0" smtClean="0"/>
              <a:t>4/24/2012</a:t>
            </a:r>
          </a:p>
          <a:p>
            <a:r>
              <a:rPr lang="en-US" dirty="0" smtClean="0"/>
              <a:t>5/01/2012 Project presentation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Schedule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Factor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3505200" cy="29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1676400"/>
            <a:ext cx="3352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Power Factor </a:t>
            </a:r>
            <a:r>
              <a:rPr lang="en-US" sz="2400" dirty="0" smtClean="0"/>
              <a:t>is </a:t>
            </a:r>
            <a:r>
              <a:rPr lang="en-US" sz="2400" dirty="0" smtClean="0"/>
              <a:t>the ratio of the active power to the apparent </a:t>
            </a:r>
            <a:r>
              <a:rPr lang="en-US" sz="2400" dirty="0" smtClean="0"/>
              <a:t>power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P.F. = P/S</a:t>
            </a:r>
            <a:endParaRPr lang="el-GR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876800"/>
            <a:ext cx="441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http://electrical-engineering-portal.com/how-reactive-power-is-helpful-to-maintain-a-system-healthy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power factor is due to inductive loads such as induction motors in air conditioners and refrigerators</a:t>
            </a:r>
          </a:p>
          <a:p>
            <a:endParaRPr lang="en-US" dirty="0" smtClean="0"/>
          </a:p>
          <a:p>
            <a:r>
              <a:rPr lang="en-US" dirty="0" smtClean="0"/>
              <a:t>A very low power factor usually results in the power company charging more on a utility bill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Factor (cont.)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Ameren Illinois requires Residential (rate DS-1) and Non-Residential (rate DS-2, DS-3) to maintain a power factor of 0.90 while Non-Residential (rate DS-4) must maintain a power factor of 0.95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sz="1000" i="1" dirty="0" smtClean="0"/>
              <a:t>		http</a:t>
            </a:r>
            <a:r>
              <a:rPr lang="en-US" sz="1000" i="1" dirty="0" smtClean="0"/>
              <a:t>://www.ameren.com/sites/aiu/Rates/Documents/AIel14rtds4.pdf</a:t>
            </a:r>
          </a:p>
          <a:p>
            <a:pPr>
              <a:buFont typeface="Wingdings" pitchFamily="2" charset="2"/>
              <a:buNone/>
            </a:pPr>
            <a:r>
              <a:rPr lang="en-US" sz="1000" i="1" dirty="0" smtClean="0"/>
              <a:t>		http</a:t>
            </a:r>
            <a:r>
              <a:rPr lang="en-US" sz="1000" i="1" dirty="0" smtClean="0"/>
              <a:t>://www.ameren.com/sites/aiu/Rates/Documents/AIel48rdimf.pdf</a:t>
            </a:r>
          </a:p>
          <a:p>
            <a:pPr>
              <a:buFont typeface="Wingdings" pitchFamily="2" charset="2"/>
              <a:buNone/>
            </a:pPr>
            <a:endParaRPr lang="en-US" sz="1600" i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Ameren and </a:t>
            </a:r>
            <a:r>
              <a:rPr lang="en-US" sz="2400" dirty="0" err="1" smtClean="0"/>
              <a:t>ComEd</a:t>
            </a:r>
            <a:r>
              <a:rPr lang="en-US" sz="2400" dirty="0" smtClean="0"/>
              <a:t> require corrective devices to be installed</a:t>
            </a:r>
          </a:p>
          <a:p>
            <a:pPr>
              <a:buFont typeface="Wingdings" pitchFamily="2" charset="2"/>
              <a:buNone/>
            </a:pPr>
            <a:r>
              <a:rPr lang="en-US" sz="800" i="1" dirty="0" smtClean="0"/>
              <a:t>http://www.ameren.com/sites/aiu/Rates/Documents/AIel4otsq.pdf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r>
              <a:rPr lang="en-US" sz="2400" dirty="0" smtClean="0"/>
              <a:t>Pacific Gas and Electric (PG&amp;E) charges 0.6% per percentage point below a power factor of 0.85 more on a utility bill</a:t>
            </a:r>
          </a:p>
          <a:p>
            <a:pPr>
              <a:buFont typeface="Wingdings" pitchFamily="2" charset="2"/>
              <a:buNone/>
            </a:pPr>
            <a:r>
              <a:rPr lang="en-US" sz="900" i="1" dirty="0" smtClean="0"/>
              <a:t>http://www.pge.com/includes/docs/pdfs/mybusiness/customerservice/energystatus/powerquality/power%20factor--revised-8-9-07.pdf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Company Charges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60% of load is electric motors</a:t>
            </a:r>
          </a:p>
          <a:p>
            <a:pPr>
              <a:buFont typeface="Wingdings" pitchFamily="2" charset="2"/>
              <a:buNone/>
            </a:pPr>
            <a:r>
              <a:rPr lang="en-US" sz="1100" i="1" dirty="0" smtClean="0"/>
              <a:t>http://www.pge.com/includes/docs/pdfs/mybusiness/customerservice/energystatus/powerquality/power%20factor--revised-8-9-07.pdf</a:t>
            </a:r>
          </a:p>
          <a:p>
            <a:endParaRPr lang="en-US" dirty="0" smtClean="0"/>
          </a:p>
          <a:p>
            <a:r>
              <a:rPr lang="en-US" dirty="0" smtClean="0"/>
              <a:t>According to the U.S. Energy Information Administration (EIA), about 25,000 out of 200,000 companies, in the manufacturing industry, participate in PFC</a:t>
            </a:r>
          </a:p>
          <a:p>
            <a:pPr>
              <a:buFont typeface="Wingdings" pitchFamily="2" charset="2"/>
              <a:buNone/>
            </a:pPr>
            <a:r>
              <a:rPr lang="en-US" sz="1000" i="1" dirty="0" smtClean="0"/>
              <a:t>http://www.eia.gov/emeu/mecs/mecs2002/data02/excel/table8.1_02.xls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Averages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done by capacitor banks</a:t>
            </a:r>
          </a:p>
          <a:p>
            <a:pPr lvl="1"/>
            <a:r>
              <a:rPr lang="en-US" dirty="0" smtClean="0"/>
              <a:t>Generate “negative” reactive power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Factor Correction (PFC)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38750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5791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http://accessscience.com/content/Reactive-power/802370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Hampden Type WRM-100 3-Phase Motor</a:t>
            </a:r>
          </a:p>
          <a:p>
            <a:r>
              <a:rPr lang="en-US" dirty="0" smtClean="0"/>
              <a:t>220 V</a:t>
            </a:r>
          </a:p>
          <a:p>
            <a:r>
              <a:rPr lang="en-US" dirty="0" smtClean="0"/>
              <a:t>1.4 A</a:t>
            </a:r>
          </a:p>
          <a:p>
            <a:r>
              <a:rPr lang="en-US" dirty="0" smtClean="0"/>
              <a:t>1725 RPM</a:t>
            </a:r>
          </a:p>
          <a:p>
            <a:r>
              <a:rPr lang="en-US" dirty="0" smtClean="0"/>
              <a:t>1/3 HP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Equipment</a:t>
            </a:r>
            <a:endParaRPr lang="en-US" dirty="0"/>
          </a:p>
        </p:txBody>
      </p:sp>
      <p:pic>
        <p:nvPicPr>
          <p:cNvPr id="4" name="Picture 3" descr="C:\Users\Bryan\Pictures\2012-02-26_16-39-46_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6172200" cy="4437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yan\Pictures\2012-02-26_16-25-36_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7900416" cy="4437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815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SATEC PM172E-N </a:t>
            </a:r>
            <a:r>
              <a:rPr lang="en-US" sz="2300" dirty="0" smtClean="0"/>
              <a:t> 3-Phase Programmable Power Meter</a:t>
            </a:r>
            <a:endParaRPr lang="en-US" sz="23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381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Alternating Current Power Factor Monitoring and Correction: Progress Presentation</vt:lpstr>
      <vt:lpstr>Power Factor</vt:lpstr>
      <vt:lpstr>Power Factor (cont.)</vt:lpstr>
      <vt:lpstr>Standards</vt:lpstr>
      <vt:lpstr>Power Company Charges</vt:lpstr>
      <vt:lpstr>Industry Averages</vt:lpstr>
      <vt:lpstr>Power Factor Correction (PFC)</vt:lpstr>
      <vt:lpstr>Changes to Equipment</vt:lpstr>
      <vt:lpstr>Changes (cont.)</vt:lpstr>
      <vt:lpstr>Software</vt:lpstr>
      <vt:lpstr>Other Equipment</vt:lpstr>
      <vt:lpstr>Current Progress</vt:lpstr>
      <vt:lpstr>Progress (cont.)</vt:lpstr>
      <vt:lpstr>Current System</vt:lpstr>
      <vt:lpstr>Revised Schedule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Alternating Current Power Factor Monitoring and Correction: Progress Presentation</dc:title>
  <dc:creator>Bryan</dc:creator>
  <cp:lastModifiedBy>Bryan</cp:lastModifiedBy>
  <cp:revision>19</cp:revision>
  <dcterms:created xsi:type="dcterms:W3CDTF">2012-02-27T00:22:10Z</dcterms:created>
  <dcterms:modified xsi:type="dcterms:W3CDTF">2012-02-28T01:11:57Z</dcterms:modified>
</cp:coreProperties>
</file>