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5" r:id="rId2"/>
    <p:sldId id="266" r:id="rId3"/>
    <p:sldId id="267" r:id="rId4"/>
    <p:sldId id="268" r:id="rId5"/>
    <p:sldId id="269" r:id="rId6"/>
    <p:sldId id="302" r:id="rId7"/>
    <p:sldId id="270" r:id="rId8"/>
    <p:sldId id="271" r:id="rId9"/>
    <p:sldId id="273" r:id="rId10"/>
    <p:sldId id="298" r:id="rId11"/>
    <p:sldId id="274" r:id="rId12"/>
    <p:sldId id="275" r:id="rId13"/>
    <p:sldId id="276" r:id="rId14"/>
    <p:sldId id="277" r:id="rId15"/>
    <p:sldId id="314" r:id="rId16"/>
    <p:sldId id="278" r:id="rId17"/>
    <p:sldId id="312" r:id="rId18"/>
    <p:sldId id="299" r:id="rId19"/>
    <p:sldId id="282" r:id="rId20"/>
    <p:sldId id="283" r:id="rId21"/>
    <p:sldId id="284" r:id="rId22"/>
    <p:sldId id="285" r:id="rId23"/>
    <p:sldId id="286" r:id="rId24"/>
    <p:sldId id="300" r:id="rId25"/>
    <p:sldId id="280" r:id="rId26"/>
    <p:sldId id="281" r:id="rId27"/>
    <p:sldId id="296" r:id="rId28"/>
    <p:sldId id="297" r:id="rId29"/>
    <p:sldId id="301" r:id="rId30"/>
    <p:sldId id="308" r:id="rId31"/>
    <p:sldId id="287" r:id="rId32"/>
    <p:sldId id="264" r:id="rId33"/>
    <p:sldId id="307" r:id="rId34"/>
    <p:sldId id="313" r:id="rId35"/>
    <p:sldId id="310" r:id="rId36"/>
    <p:sldId id="288" r:id="rId37"/>
    <p:sldId id="305" r:id="rId38"/>
    <p:sldId id="289" r:id="rId39"/>
    <p:sldId id="309" r:id="rId40"/>
    <p:sldId id="290" r:id="rId41"/>
    <p:sldId id="306" r:id="rId42"/>
    <p:sldId id="292" r:id="rId43"/>
    <p:sldId id="293" r:id="rId44"/>
    <p:sldId id="294" r:id="rId45"/>
    <p:sldId id="29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hillip\Desktop\Senior%20Project\Collected_Data\11_06_08\leftside\Horizontal%20Movement\ltest3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hillip\Desktop\Senior%20Project\Collected_Data\11_06_08\leftside\Horizontal%20Movement\ltest3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lip\Desktop\sensor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lip\Desktop\sensor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illip\Desktop\sensor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yle\Desktop\Simulateous%20Recording%20Testin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tx>
            <c:strRef>
              <c:f>ltest3!$A$1</c:f>
              <c:strCache>
                <c:ptCount val="1"/>
                <c:pt idx="0">
                  <c:v>90 sensor</c:v>
                </c:pt>
              </c:strCache>
            </c:strRef>
          </c:tx>
          <c:marker>
            <c:symbol val="none"/>
          </c:marker>
          <c:yVal>
            <c:numRef>
              <c:f>ltest3!$A$2:$A$277</c:f>
              <c:numCache>
                <c:formatCode>General</c:formatCode>
                <c:ptCount val="276"/>
                <c:pt idx="0">
                  <c:v>975</c:v>
                </c:pt>
                <c:pt idx="1">
                  <c:v>975</c:v>
                </c:pt>
                <c:pt idx="2">
                  <c:v>975</c:v>
                </c:pt>
                <c:pt idx="3">
                  <c:v>975</c:v>
                </c:pt>
                <c:pt idx="4">
                  <c:v>975</c:v>
                </c:pt>
                <c:pt idx="5">
                  <c:v>975</c:v>
                </c:pt>
                <c:pt idx="6">
                  <c:v>975</c:v>
                </c:pt>
                <c:pt idx="7">
                  <c:v>975</c:v>
                </c:pt>
                <c:pt idx="8">
                  <c:v>975</c:v>
                </c:pt>
                <c:pt idx="9">
                  <c:v>975</c:v>
                </c:pt>
                <c:pt idx="10">
                  <c:v>974</c:v>
                </c:pt>
                <c:pt idx="11">
                  <c:v>974</c:v>
                </c:pt>
                <c:pt idx="12">
                  <c:v>974</c:v>
                </c:pt>
                <c:pt idx="13">
                  <c:v>968</c:v>
                </c:pt>
                <c:pt idx="14">
                  <c:v>968</c:v>
                </c:pt>
                <c:pt idx="15">
                  <c:v>919</c:v>
                </c:pt>
                <c:pt idx="16">
                  <c:v>919</c:v>
                </c:pt>
                <c:pt idx="17">
                  <c:v>919</c:v>
                </c:pt>
                <c:pt idx="18">
                  <c:v>840</c:v>
                </c:pt>
                <c:pt idx="19">
                  <c:v>840</c:v>
                </c:pt>
                <c:pt idx="20">
                  <c:v>840</c:v>
                </c:pt>
                <c:pt idx="21">
                  <c:v>758</c:v>
                </c:pt>
                <c:pt idx="22">
                  <c:v>758</c:v>
                </c:pt>
                <c:pt idx="23">
                  <c:v>758</c:v>
                </c:pt>
                <c:pt idx="24">
                  <c:v>758</c:v>
                </c:pt>
                <c:pt idx="25">
                  <c:v>682</c:v>
                </c:pt>
                <c:pt idx="26">
                  <c:v>682</c:v>
                </c:pt>
                <c:pt idx="27">
                  <c:v>587</c:v>
                </c:pt>
                <c:pt idx="28">
                  <c:v>587</c:v>
                </c:pt>
                <c:pt idx="29">
                  <c:v>587</c:v>
                </c:pt>
                <c:pt idx="30">
                  <c:v>490</c:v>
                </c:pt>
                <c:pt idx="31">
                  <c:v>490</c:v>
                </c:pt>
                <c:pt idx="32">
                  <c:v>490</c:v>
                </c:pt>
                <c:pt idx="33">
                  <c:v>397</c:v>
                </c:pt>
                <c:pt idx="34">
                  <c:v>397</c:v>
                </c:pt>
                <c:pt idx="35">
                  <c:v>397</c:v>
                </c:pt>
                <c:pt idx="36">
                  <c:v>318</c:v>
                </c:pt>
                <c:pt idx="37">
                  <c:v>318</c:v>
                </c:pt>
                <c:pt idx="38">
                  <c:v>318</c:v>
                </c:pt>
                <c:pt idx="39">
                  <c:v>261</c:v>
                </c:pt>
                <c:pt idx="40">
                  <c:v>261</c:v>
                </c:pt>
                <c:pt idx="41">
                  <c:v>261</c:v>
                </c:pt>
                <c:pt idx="42">
                  <c:v>229</c:v>
                </c:pt>
                <c:pt idx="43">
                  <c:v>229</c:v>
                </c:pt>
                <c:pt idx="44">
                  <c:v>212</c:v>
                </c:pt>
                <c:pt idx="45">
                  <c:v>212</c:v>
                </c:pt>
                <c:pt idx="46">
                  <c:v>212</c:v>
                </c:pt>
                <c:pt idx="47">
                  <c:v>212</c:v>
                </c:pt>
                <c:pt idx="48">
                  <c:v>220</c:v>
                </c:pt>
                <c:pt idx="49">
                  <c:v>220</c:v>
                </c:pt>
                <c:pt idx="50">
                  <c:v>220</c:v>
                </c:pt>
                <c:pt idx="51">
                  <c:v>256</c:v>
                </c:pt>
                <c:pt idx="52">
                  <c:v>256</c:v>
                </c:pt>
                <c:pt idx="53">
                  <c:v>256</c:v>
                </c:pt>
                <c:pt idx="54">
                  <c:v>315</c:v>
                </c:pt>
                <c:pt idx="55">
                  <c:v>315</c:v>
                </c:pt>
                <c:pt idx="56">
                  <c:v>391</c:v>
                </c:pt>
                <c:pt idx="57">
                  <c:v>391</c:v>
                </c:pt>
                <c:pt idx="58">
                  <c:v>391</c:v>
                </c:pt>
                <c:pt idx="59">
                  <c:v>472</c:v>
                </c:pt>
                <c:pt idx="60">
                  <c:v>472</c:v>
                </c:pt>
                <c:pt idx="61">
                  <c:v>472</c:v>
                </c:pt>
                <c:pt idx="62">
                  <c:v>472</c:v>
                </c:pt>
                <c:pt idx="63">
                  <c:v>547</c:v>
                </c:pt>
                <c:pt idx="64">
                  <c:v>547</c:v>
                </c:pt>
                <c:pt idx="65">
                  <c:v>610</c:v>
                </c:pt>
                <c:pt idx="66">
                  <c:v>610</c:v>
                </c:pt>
                <c:pt idx="67">
                  <c:v>610</c:v>
                </c:pt>
                <c:pt idx="68">
                  <c:v>673</c:v>
                </c:pt>
                <c:pt idx="69">
                  <c:v>673</c:v>
                </c:pt>
                <c:pt idx="70">
                  <c:v>673</c:v>
                </c:pt>
                <c:pt idx="71">
                  <c:v>744</c:v>
                </c:pt>
                <c:pt idx="72">
                  <c:v>744</c:v>
                </c:pt>
                <c:pt idx="73">
                  <c:v>744</c:v>
                </c:pt>
                <c:pt idx="74">
                  <c:v>744</c:v>
                </c:pt>
                <c:pt idx="75">
                  <c:v>822</c:v>
                </c:pt>
                <c:pt idx="76">
                  <c:v>822</c:v>
                </c:pt>
                <c:pt idx="77">
                  <c:v>895</c:v>
                </c:pt>
                <c:pt idx="78">
                  <c:v>895</c:v>
                </c:pt>
                <c:pt idx="79">
                  <c:v>895</c:v>
                </c:pt>
                <c:pt idx="80">
                  <c:v>959</c:v>
                </c:pt>
                <c:pt idx="81">
                  <c:v>959</c:v>
                </c:pt>
                <c:pt idx="82">
                  <c:v>959</c:v>
                </c:pt>
                <c:pt idx="83">
                  <c:v>1015</c:v>
                </c:pt>
                <c:pt idx="84">
                  <c:v>1015</c:v>
                </c:pt>
                <c:pt idx="85">
                  <c:v>1015</c:v>
                </c:pt>
                <c:pt idx="86">
                  <c:v>1057</c:v>
                </c:pt>
                <c:pt idx="87">
                  <c:v>1057</c:v>
                </c:pt>
                <c:pt idx="88">
                  <c:v>1057</c:v>
                </c:pt>
                <c:pt idx="89">
                  <c:v>1077</c:v>
                </c:pt>
                <c:pt idx="90">
                  <c:v>1077</c:v>
                </c:pt>
                <c:pt idx="91">
                  <c:v>1077</c:v>
                </c:pt>
                <c:pt idx="92">
                  <c:v>1077</c:v>
                </c:pt>
                <c:pt idx="93">
                  <c:v>1077</c:v>
                </c:pt>
                <c:pt idx="94">
                  <c:v>1077</c:v>
                </c:pt>
                <c:pt idx="95">
                  <c:v>1059</c:v>
                </c:pt>
                <c:pt idx="96">
                  <c:v>1059</c:v>
                </c:pt>
                <c:pt idx="97">
                  <c:v>1059</c:v>
                </c:pt>
                <c:pt idx="98">
                  <c:v>1008</c:v>
                </c:pt>
                <c:pt idx="99">
                  <c:v>1008</c:v>
                </c:pt>
                <c:pt idx="100">
                  <c:v>1008</c:v>
                </c:pt>
                <c:pt idx="101">
                  <c:v>958</c:v>
                </c:pt>
                <c:pt idx="102">
                  <c:v>958</c:v>
                </c:pt>
                <c:pt idx="103">
                  <c:v>958</c:v>
                </c:pt>
                <c:pt idx="104">
                  <c:v>912</c:v>
                </c:pt>
                <c:pt idx="105">
                  <c:v>912</c:v>
                </c:pt>
                <c:pt idx="106">
                  <c:v>912</c:v>
                </c:pt>
                <c:pt idx="107">
                  <c:v>856</c:v>
                </c:pt>
                <c:pt idx="108">
                  <c:v>856</c:v>
                </c:pt>
                <c:pt idx="109">
                  <c:v>790</c:v>
                </c:pt>
                <c:pt idx="110">
                  <c:v>790</c:v>
                </c:pt>
                <c:pt idx="111">
                  <c:v>790</c:v>
                </c:pt>
                <c:pt idx="112">
                  <c:v>790</c:v>
                </c:pt>
                <c:pt idx="113">
                  <c:v>722</c:v>
                </c:pt>
                <c:pt idx="114">
                  <c:v>722</c:v>
                </c:pt>
                <c:pt idx="115">
                  <c:v>722</c:v>
                </c:pt>
                <c:pt idx="116">
                  <c:v>624</c:v>
                </c:pt>
                <c:pt idx="117">
                  <c:v>624</c:v>
                </c:pt>
                <c:pt idx="118">
                  <c:v>533</c:v>
                </c:pt>
                <c:pt idx="119">
                  <c:v>533</c:v>
                </c:pt>
                <c:pt idx="120">
                  <c:v>533</c:v>
                </c:pt>
                <c:pt idx="121">
                  <c:v>445</c:v>
                </c:pt>
                <c:pt idx="122">
                  <c:v>445</c:v>
                </c:pt>
                <c:pt idx="123">
                  <c:v>445</c:v>
                </c:pt>
                <c:pt idx="124">
                  <c:v>445</c:v>
                </c:pt>
                <c:pt idx="125">
                  <c:v>360</c:v>
                </c:pt>
                <c:pt idx="126">
                  <c:v>360</c:v>
                </c:pt>
                <c:pt idx="127">
                  <c:v>284</c:v>
                </c:pt>
                <c:pt idx="128">
                  <c:v>284</c:v>
                </c:pt>
                <c:pt idx="129">
                  <c:v>284</c:v>
                </c:pt>
                <c:pt idx="130">
                  <c:v>231</c:v>
                </c:pt>
                <c:pt idx="131">
                  <c:v>231</c:v>
                </c:pt>
                <c:pt idx="132">
                  <c:v>231</c:v>
                </c:pt>
                <c:pt idx="133">
                  <c:v>198</c:v>
                </c:pt>
                <c:pt idx="134">
                  <c:v>198</c:v>
                </c:pt>
                <c:pt idx="135">
                  <c:v>198</c:v>
                </c:pt>
                <c:pt idx="136">
                  <c:v>198</c:v>
                </c:pt>
                <c:pt idx="137">
                  <c:v>197</c:v>
                </c:pt>
                <c:pt idx="138">
                  <c:v>197</c:v>
                </c:pt>
                <c:pt idx="139">
                  <c:v>201</c:v>
                </c:pt>
                <c:pt idx="140">
                  <c:v>201</c:v>
                </c:pt>
                <c:pt idx="141">
                  <c:v>201</c:v>
                </c:pt>
                <c:pt idx="142">
                  <c:v>232</c:v>
                </c:pt>
                <c:pt idx="143">
                  <c:v>232</c:v>
                </c:pt>
                <c:pt idx="144">
                  <c:v>232</c:v>
                </c:pt>
                <c:pt idx="145">
                  <c:v>298</c:v>
                </c:pt>
                <c:pt idx="146">
                  <c:v>298</c:v>
                </c:pt>
                <c:pt idx="147">
                  <c:v>298</c:v>
                </c:pt>
                <c:pt idx="148">
                  <c:v>389</c:v>
                </c:pt>
                <c:pt idx="149">
                  <c:v>389</c:v>
                </c:pt>
                <c:pt idx="150">
                  <c:v>389</c:v>
                </c:pt>
                <c:pt idx="151">
                  <c:v>466</c:v>
                </c:pt>
                <c:pt idx="152">
                  <c:v>466</c:v>
                </c:pt>
                <c:pt idx="153">
                  <c:v>466</c:v>
                </c:pt>
                <c:pt idx="154">
                  <c:v>531</c:v>
                </c:pt>
                <c:pt idx="155">
                  <c:v>531</c:v>
                </c:pt>
                <c:pt idx="156">
                  <c:v>531</c:v>
                </c:pt>
                <c:pt idx="157">
                  <c:v>612</c:v>
                </c:pt>
                <c:pt idx="158">
                  <c:v>612</c:v>
                </c:pt>
                <c:pt idx="159">
                  <c:v>692</c:v>
                </c:pt>
                <c:pt idx="160">
                  <c:v>692</c:v>
                </c:pt>
                <c:pt idx="161">
                  <c:v>692</c:v>
                </c:pt>
                <c:pt idx="162">
                  <c:v>692</c:v>
                </c:pt>
                <c:pt idx="163">
                  <c:v>777</c:v>
                </c:pt>
                <c:pt idx="164">
                  <c:v>777</c:v>
                </c:pt>
                <c:pt idx="165">
                  <c:v>777</c:v>
                </c:pt>
                <c:pt idx="166">
                  <c:v>865</c:v>
                </c:pt>
                <c:pt idx="167">
                  <c:v>865</c:v>
                </c:pt>
                <c:pt idx="168">
                  <c:v>947</c:v>
                </c:pt>
                <c:pt idx="169">
                  <c:v>947</c:v>
                </c:pt>
                <c:pt idx="170">
                  <c:v>947</c:v>
                </c:pt>
                <c:pt idx="171">
                  <c:v>1012</c:v>
                </c:pt>
                <c:pt idx="172">
                  <c:v>1012</c:v>
                </c:pt>
                <c:pt idx="173">
                  <c:v>1012</c:v>
                </c:pt>
                <c:pt idx="174">
                  <c:v>1012</c:v>
                </c:pt>
                <c:pt idx="175">
                  <c:v>1058</c:v>
                </c:pt>
                <c:pt idx="176">
                  <c:v>1058</c:v>
                </c:pt>
                <c:pt idx="177">
                  <c:v>1058</c:v>
                </c:pt>
                <c:pt idx="178">
                  <c:v>1086</c:v>
                </c:pt>
                <c:pt idx="179">
                  <c:v>1086</c:v>
                </c:pt>
                <c:pt idx="180">
                  <c:v>1092</c:v>
                </c:pt>
                <c:pt idx="181">
                  <c:v>1092</c:v>
                </c:pt>
                <c:pt idx="182">
                  <c:v>1092</c:v>
                </c:pt>
                <c:pt idx="183">
                  <c:v>1077</c:v>
                </c:pt>
                <c:pt idx="184">
                  <c:v>1077</c:v>
                </c:pt>
                <c:pt idx="185">
                  <c:v>1077</c:v>
                </c:pt>
                <c:pt idx="186">
                  <c:v>1021</c:v>
                </c:pt>
                <c:pt idx="187">
                  <c:v>1021</c:v>
                </c:pt>
                <c:pt idx="188">
                  <c:v>1021</c:v>
                </c:pt>
                <c:pt idx="189">
                  <c:v>962</c:v>
                </c:pt>
                <c:pt idx="190">
                  <c:v>962</c:v>
                </c:pt>
                <c:pt idx="191">
                  <c:v>962</c:v>
                </c:pt>
                <c:pt idx="192">
                  <c:v>912</c:v>
                </c:pt>
                <c:pt idx="193">
                  <c:v>912</c:v>
                </c:pt>
                <c:pt idx="194">
                  <c:v>912</c:v>
                </c:pt>
                <c:pt idx="195">
                  <c:v>857</c:v>
                </c:pt>
                <c:pt idx="196">
                  <c:v>857</c:v>
                </c:pt>
                <c:pt idx="197">
                  <c:v>857</c:v>
                </c:pt>
                <c:pt idx="198">
                  <c:v>782</c:v>
                </c:pt>
                <c:pt idx="199">
                  <c:v>782</c:v>
                </c:pt>
                <c:pt idx="200">
                  <c:v>782</c:v>
                </c:pt>
                <c:pt idx="201">
                  <c:v>703</c:v>
                </c:pt>
                <c:pt idx="202">
                  <c:v>703</c:v>
                </c:pt>
                <c:pt idx="203">
                  <c:v>703</c:v>
                </c:pt>
                <c:pt idx="204">
                  <c:v>624</c:v>
                </c:pt>
                <c:pt idx="205">
                  <c:v>624</c:v>
                </c:pt>
                <c:pt idx="206">
                  <c:v>624</c:v>
                </c:pt>
                <c:pt idx="207">
                  <c:v>553</c:v>
                </c:pt>
                <c:pt idx="208">
                  <c:v>553</c:v>
                </c:pt>
                <c:pt idx="209">
                  <c:v>497</c:v>
                </c:pt>
                <c:pt idx="210">
                  <c:v>497</c:v>
                </c:pt>
                <c:pt idx="211">
                  <c:v>497</c:v>
                </c:pt>
                <c:pt idx="212">
                  <c:v>497</c:v>
                </c:pt>
                <c:pt idx="213">
                  <c:v>458</c:v>
                </c:pt>
                <c:pt idx="214">
                  <c:v>458</c:v>
                </c:pt>
                <c:pt idx="215">
                  <c:v>458</c:v>
                </c:pt>
                <c:pt idx="216">
                  <c:v>406</c:v>
                </c:pt>
                <c:pt idx="217">
                  <c:v>406</c:v>
                </c:pt>
                <c:pt idx="218">
                  <c:v>406</c:v>
                </c:pt>
                <c:pt idx="219">
                  <c:v>351</c:v>
                </c:pt>
                <c:pt idx="220">
                  <c:v>351</c:v>
                </c:pt>
                <c:pt idx="221">
                  <c:v>299</c:v>
                </c:pt>
                <c:pt idx="222">
                  <c:v>299</c:v>
                </c:pt>
                <c:pt idx="223">
                  <c:v>299</c:v>
                </c:pt>
                <c:pt idx="224">
                  <c:v>299</c:v>
                </c:pt>
                <c:pt idx="225">
                  <c:v>261</c:v>
                </c:pt>
                <c:pt idx="226">
                  <c:v>261</c:v>
                </c:pt>
                <c:pt idx="227">
                  <c:v>261</c:v>
                </c:pt>
                <c:pt idx="228">
                  <c:v>217</c:v>
                </c:pt>
                <c:pt idx="229">
                  <c:v>217</c:v>
                </c:pt>
                <c:pt idx="230">
                  <c:v>203</c:v>
                </c:pt>
                <c:pt idx="231">
                  <c:v>203</c:v>
                </c:pt>
                <c:pt idx="232">
                  <c:v>203</c:v>
                </c:pt>
                <c:pt idx="233">
                  <c:v>205</c:v>
                </c:pt>
                <c:pt idx="234">
                  <c:v>205</c:v>
                </c:pt>
                <c:pt idx="235">
                  <c:v>205</c:v>
                </c:pt>
                <c:pt idx="236">
                  <c:v>231</c:v>
                </c:pt>
                <c:pt idx="237">
                  <c:v>231</c:v>
                </c:pt>
                <c:pt idx="238">
                  <c:v>231</c:v>
                </c:pt>
                <c:pt idx="239">
                  <c:v>231</c:v>
                </c:pt>
                <c:pt idx="240">
                  <c:v>296</c:v>
                </c:pt>
                <c:pt idx="241">
                  <c:v>296</c:v>
                </c:pt>
                <c:pt idx="242">
                  <c:v>377</c:v>
                </c:pt>
                <c:pt idx="243">
                  <c:v>377</c:v>
                </c:pt>
                <c:pt idx="244">
                  <c:v>377</c:v>
                </c:pt>
                <c:pt idx="245">
                  <c:v>440</c:v>
                </c:pt>
                <c:pt idx="246">
                  <c:v>440</c:v>
                </c:pt>
                <c:pt idx="247">
                  <c:v>440</c:v>
                </c:pt>
                <c:pt idx="248">
                  <c:v>519</c:v>
                </c:pt>
                <c:pt idx="249">
                  <c:v>519</c:v>
                </c:pt>
                <c:pt idx="250">
                  <c:v>519</c:v>
                </c:pt>
                <c:pt idx="251">
                  <c:v>612</c:v>
                </c:pt>
                <c:pt idx="252">
                  <c:v>612</c:v>
                </c:pt>
                <c:pt idx="253">
                  <c:v>612</c:v>
                </c:pt>
                <c:pt idx="254">
                  <c:v>703</c:v>
                </c:pt>
                <c:pt idx="255">
                  <c:v>703</c:v>
                </c:pt>
                <c:pt idx="256">
                  <c:v>703</c:v>
                </c:pt>
                <c:pt idx="257">
                  <c:v>791</c:v>
                </c:pt>
                <c:pt idx="258">
                  <c:v>791</c:v>
                </c:pt>
                <c:pt idx="259">
                  <c:v>791</c:v>
                </c:pt>
                <c:pt idx="260">
                  <c:v>873</c:v>
                </c:pt>
                <c:pt idx="261">
                  <c:v>873</c:v>
                </c:pt>
                <c:pt idx="262">
                  <c:v>873</c:v>
                </c:pt>
                <c:pt idx="263">
                  <c:v>943</c:v>
                </c:pt>
                <c:pt idx="264">
                  <c:v>943</c:v>
                </c:pt>
                <c:pt idx="265">
                  <c:v>943</c:v>
                </c:pt>
                <c:pt idx="266">
                  <c:v>1002</c:v>
                </c:pt>
                <c:pt idx="267">
                  <c:v>1002</c:v>
                </c:pt>
                <c:pt idx="268">
                  <c:v>1002</c:v>
                </c:pt>
                <c:pt idx="269">
                  <c:v>1039</c:v>
                </c:pt>
                <c:pt idx="270">
                  <c:v>1039</c:v>
                </c:pt>
                <c:pt idx="271">
                  <c:v>1043</c:v>
                </c:pt>
                <c:pt idx="272">
                  <c:v>1043</c:v>
                </c:pt>
                <c:pt idx="273">
                  <c:v>1043</c:v>
                </c:pt>
                <c:pt idx="274">
                  <c:v>1043</c:v>
                </c:pt>
                <c:pt idx="275">
                  <c:v>1043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ltest3!$B$1</c:f>
              <c:strCache>
                <c:ptCount val="1"/>
                <c:pt idx="0">
                  <c:v> 50 sensor</c:v>
                </c:pt>
              </c:strCache>
            </c:strRef>
          </c:tx>
          <c:marker>
            <c:symbol val="none"/>
          </c:marker>
          <c:yVal>
            <c:numRef>
              <c:f>ltest3!$B$2:$B$277</c:f>
              <c:numCache>
                <c:formatCode>General</c:formatCode>
                <c:ptCount val="276"/>
                <c:pt idx="0">
                  <c:v>4811</c:v>
                </c:pt>
                <c:pt idx="1">
                  <c:v>4812</c:v>
                </c:pt>
                <c:pt idx="2">
                  <c:v>4812</c:v>
                </c:pt>
                <c:pt idx="3">
                  <c:v>4812</c:v>
                </c:pt>
                <c:pt idx="4">
                  <c:v>4812</c:v>
                </c:pt>
                <c:pt idx="5">
                  <c:v>4812</c:v>
                </c:pt>
                <c:pt idx="6">
                  <c:v>4812</c:v>
                </c:pt>
                <c:pt idx="7">
                  <c:v>4812</c:v>
                </c:pt>
                <c:pt idx="8">
                  <c:v>4812</c:v>
                </c:pt>
                <c:pt idx="9">
                  <c:v>4812</c:v>
                </c:pt>
                <c:pt idx="10">
                  <c:v>4812</c:v>
                </c:pt>
                <c:pt idx="11">
                  <c:v>4812</c:v>
                </c:pt>
                <c:pt idx="12">
                  <c:v>4812</c:v>
                </c:pt>
                <c:pt idx="13">
                  <c:v>4803</c:v>
                </c:pt>
                <c:pt idx="14">
                  <c:v>4803</c:v>
                </c:pt>
                <c:pt idx="15">
                  <c:v>4762</c:v>
                </c:pt>
                <c:pt idx="16">
                  <c:v>4762</c:v>
                </c:pt>
                <c:pt idx="17">
                  <c:v>4762</c:v>
                </c:pt>
                <c:pt idx="18">
                  <c:v>4762</c:v>
                </c:pt>
                <c:pt idx="19">
                  <c:v>1088</c:v>
                </c:pt>
                <c:pt idx="20">
                  <c:v>1088</c:v>
                </c:pt>
                <c:pt idx="21">
                  <c:v>1088</c:v>
                </c:pt>
                <c:pt idx="22">
                  <c:v>1007</c:v>
                </c:pt>
                <c:pt idx="23">
                  <c:v>1007</c:v>
                </c:pt>
                <c:pt idx="24">
                  <c:v>1007</c:v>
                </c:pt>
                <c:pt idx="25">
                  <c:v>938</c:v>
                </c:pt>
                <c:pt idx="26">
                  <c:v>938</c:v>
                </c:pt>
                <c:pt idx="27">
                  <c:v>864</c:v>
                </c:pt>
                <c:pt idx="28">
                  <c:v>864</c:v>
                </c:pt>
                <c:pt idx="29">
                  <c:v>864</c:v>
                </c:pt>
                <c:pt idx="30">
                  <c:v>864</c:v>
                </c:pt>
                <c:pt idx="31">
                  <c:v>712</c:v>
                </c:pt>
                <c:pt idx="32">
                  <c:v>712</c:v>
                </c:pt>
                <c:pt idx="33">
                  <c:v>712</c:v>
                </c:pt>
                <c:pt idx="34">
                  <c:v>580</c:v>
                </c:pt>
                <c:pt idx="35">
                  <c:v>580</c:v>
                </c:pt>
                <c:pt idx="36">
                  <c:v>445</c:v>
                </c:pt>
                <c:pt idx="37">
                  <c:v>445</c:v>
                </c:pt>
                <c:pt idx="38">
                  <c:v>445</c:v>
                </c:pt>
                <c:pt idx="39">
                  <c:v>2462</c:v>
                </c:pt>
                <c:pt idx="40">
                  <c:v>2462</c:v>
                </c:pt>
                <c:pt idx="41">
                  <c:v>2462</c:v>
                </c:pt>
                <c:pt idx="42">
                  <c:v>2462</c:v>
                </c:pt>
                <c:pt idx="43">
                  <c:v>402</c:v>
                </c:pt>
                <c:pt idx="44">
                  <c:v>402</c:v>
                </c:pt>
                <c:pt idx="45">
                  <c:v>2438</c:v>
                </c:pt>
                <c:pt idx="46">
                  <c:v>2438</c:v>
                </c:pt>
                <c:pt idx="47">
                  <c:v>2438</c:v>
                </c:pt>
                <c:pt idx="48">
                  <c:v>2453</c:v>
                </c:pt>
                <c:pt idx="49">
                  <c:v>2453</c:v>
                </c:pt>
                <c:pt idx="50">
                  <c:v>2453</c:v>
                </c:pt>
                <c:pt idx="51">
                  <c:v>2454</c:v>
                </c:pt>
                <c:pt idx="52">
                  <c:v>2454</c:v>
                </c:pt>
                <c:pt idx="53">
                  <c:v>2454</c:v>
                </c:pt>
                <c:pt idx="54">
                  <c:v>492</c:v>
                </c:pt>
                <c:pt idx="55">
                  <c:v>492</c:v>
                </c:pt>
                <c:pt idx="56">
                  <c:v>492</c:v>
                </c:pt>
                <c:pt idx="57">
                  <c:v>656</c:v>
                </c:pt>
                <c:pt idx="58">
                  <c:v>656</c:v>
                </c:pt>
                <c:pt idx="59">
                  <c:v>656</c:v>
                </c:pt>
                <c:pt idx="60">
                  <c:v>716</c:v>
                </c:pt>
                <c:pt idx="61">
                  <c:v>716</c:v>
                </c:pt>
                <c:pt idx="62">
                  <c:v>716</c:v>
                </c:pt>
                <c:pt idx="63">
                  <c:v>846</c:v>
                </c:pt>
                <c:pt idx="64">
                  <c:v>846</c:v>
                </c:pt>
                <c:pt idx="65">
                  <c:v>891</c:v>
                </c:pt>
                <c:pt idx="66">
                  <c:v>891</c:v>
                </c:pt>
                <c:pt idx="67">
                  <c:v>891</c:v>
                </c:pt>
                <c:pt idx="68">
                  <c:v>891</c:v>
                </c:pt>
                <c:pt idx="69">
                  <c:v>938</c:v>
                </c:pt>
                <c:pt idx="70">
                  <c:v>938</c:v>
                </c:pt>
                <c:pt idx="71">
                  <c:v>938</c:v>
                </c:pt>
                <c:pt idx="72">
                  <c:v>1001</c:v>
                </c:pt>
                <c:pt idx="73">
                  <c:v>1001</c:v>
                </c:pt>
                <c:pt idx="74">
                  <c:v>1001</c:v>
                </c:pt>
                <c:pt idx="75">
                  <c:v>4693</c:v>
                </c:pt>
                <c:pt idx="76">
                  <c:v>4693</c:v>
                </c:pt>
                <c:pt idx="77">
                  <c:v>4748</c:v>
                </c:pt>
                <c:pt idx="78">
                  <c:v>4748</c:v>
                </c:pt>
                <c:pt idx="79">
                  <c:v>4748</c:v>
                </c:pt>
                <c:pt idx="80">
                  <c:v>4748</c:v>
                </c:pt>
                <c:pt idx="81">
                  <c:v>4800</c:v>
                </c:pt>
                <c:pt idx="82">
                  <c:v>4800</c:v>
                </c:pt>
                <c:pt idx="83">
                  <c:v>4800</c:v>
                </c:pt>
                <c:pt idx="84">
                  <c:v>4849</c:v>
                </c:pt>
                <c:pt idx="85">
                  <c:v>4849</c:v>
                </c:pt>
                <c:pt idx="86">
                  <c:v>4882</c:v>
                </c:pt>
                <c:pt idx="87">
                  <c:v>4882</c:v>
                </c:pt>
                <c:pt idx="88">
                  <c:v>4882</c:v>
                </c:pt>
                <c:pt idx="89">
                  <c:v>4921</c:v>
                </c:pt>
                <c:pt idx="90">
                  <c:v>4921</c:v>
                </c:pt>
                <c:pt idx="91">
                  <c:v>4921</c:v>
                </c:pt>
                <c:pt idx="92">
                  <c:v>4921</c:v>
                </c:pt>
                <c:pt idx="93">
                  <c:v>4921</c:v>
                </c:pt>
                <c:pt idx="94">
                  <c:v>4921</c:v>
                </c:pt>
                <c:pt idx="95">
                  <c:v>4921</c:v>
                </c:pt>
                <c:pt idx="96">
                  <c:v>4875</c:v>
                </c:pt>
                <c:pt idx="97">
                  <c:v>4875</c:v>
                </c:pt>
                <c:pt idx="98">
                  <c:v>4827</c:v>
                </c:pt>
                <c:pt idx="99">
                  <c:v>4827</c:v>
                </c:pt>
                <c:pt idx="100">
                  <c:v>4827</c:v>
                </c:pt>
                <c:pt idx="101">
                  <c:v>4786</c:v>
                </c:pt>
                <c:pt idx="102">
                  <c:v>4786</c:v>
                </c:pt>
                <c:pt idx="103">
                  <c:v>4786</c:v>
                </c:pt>
                <c:pt idx="104">
                  <c:v>3694</c:v>
                </c:pt>
                <c:pt idx="105">
                  <c:v>3694</c:v>
                </c:pt>
                <c:pt idx="106">
                  <c:v>3694</c:v>
                </c:pt>
                <c:pt idx="107">
                  <c:v>1093</c:v>
                </c:pt>
                <c:pt idx="108">
                  <c:v>1093</c:v>
                </c:pt>
                <c:pt idx="109">
                  <c:v>1093</c:v>
                </c:pt>
                <c:pt idx="110">
                  <c:v>1031</c:v>
                </c:pt>
                <c:pt idx="111">
                  <c:v>1031</c:v>
                </c:pt>
                <c:pt idx="112">
                  <c:v>1031</c:v>
                </c:pt>
                <c:pt idx="113">
                  <c:v>973</c:v>
                </c:pt>
                <c:pt idx="114">
                  <c:v>973</c:v>
                </c:pt>
                <c:pt idx="115">
                  <c:v>973</c:v>
                </c:pt>
                <c:pt idx="116">
                  <c:v>919</c:v>
                </c:pt>
                <c:pt idx="117">
                  <c:v>919</c:v>
                </c:pt>
                <c:pt idx="118">
                  <c:v>919</c:v>
                </c:pt>
                <c:pt idx="119">
                  <c:v>841</c:v>
                </c:pt>
                <c:pt idx="120">
                  <c:v>841</c:v>
                </c:pt>
                <c:pt idx="121">
                  <c:v>841</c:v>
                </c:pt>
                <c:pt idx="122">
                  <c:v>5000</c:v>
                </c:pt>
                <c:pt idx="123">
                  <c:v>5000</c:v>
                </c:pt>
                <c:pt idx="124">
                  <c:v>5000</c:v>
                </c:pt>
                <c:pt idx="125">
                  <c:v>530</c:v>
                </c:pt>
                <c:pt idx="126">
                  <c:v>530</c:v>
                </c:pt>
                <c:pt idx="127">
                  <c:v>2500</c:v>
                </c:pt>
                <c:pt idx="128">
                  <c:v>2500</c:v>
                </c:pt>
                <c:pt idx="129">
                  <c:v>2500</c:v>
                </c:pt>
                <c:pt idx="130">
                  <c:v>422</c:v>
                </c:pt>
                <c:pt idx="131">
                  <c:v>422</c:v>
                </c:pt>
                <c:pt idx="132">
                  <c:v>422</c:v>
                </c:pt>
                <c:pt idx="133">
                  <c:v>422</c:v>
                </c:pt>
                <c:pt idx="134">
                  <c:v>2421</c:v>
                </c:pt>
                <c:pt idx="135">
                  <c:v>2421</c:v>
                </c:pt>
                <c:pt idx="136">
                  <c:v>2421</c:v>
                </c:pt>
                <c:pt idx="137">
                  <c:v>2426</c:v>
                </c:pt>
                <c:pt idx="138">
                  <c:v>2426</c:v>
                </c:pt>
                <c:pt idx="139">
                  <c:v>2435</c:v>
                </c:pt>
                <c:pt idx="140">
                  <c:v>2435</c:v>
                </c:pt>
                <c:pt idx="141">
                  <c:v>2435</c:v>
                </c:pt>
                <c:pt idx="142">
                  <c:v>431</c:v>
                </c:pt>
                <c:pt idx="143">
                  <c:v>431</c:v>
                </c:pt>
                <c:pt idx="144">
                  <c:v>431</c:v>
                </c:pt>
                <c:pt idx="145">
                  <c:v>431</c:v>
                </c:pt>
                <c:pt idx="146">
                  <c:v>485</c:v>
                </c:pt>
                <c:pt idx="147">
                  <c:v>485</c:v>
                </c:pt>
                <c:pt idx="148">
                  <c:v>576</c:v>
                </c:pt>
                <c:pt idx="149">
                  <c:v>576</c:v>
                </c:pt>
                <c:pt idx="150">
                  <c:v>576</c:v>
                </c:pt>
                <c:pt idx="151">
                  <c:v>5000</c:v>
                </c:pt>
                <c:pt idx="152">
                  <c:v>5000</c:v>
                </c:pt>
                <c:pt idx="153">
                  <c:v>5000</c:v>
                </c:pt>
                <c:pt idx="154">
                  <c:v>5000</c:v>
                </c:pt>
                <c:pt idx="155">
                  <c:v>5000</c:v>
                </c:pt>
                <c:pt idx="156">
                  <c:v>5000</c:v>
                </c:pt>
                <c:pt idx="157">
                  <c:v>5000</c:v>
                </c:pt>
                <c:pt idx="158">
                  <c:v>912</c:v>
                </c:pt>
                <c:pt idx="159">
                  <c:v>912</c:v>
                </c:pt>
                <c:pt idx="160">
                  <c:v>965</c:v>
                </c:pt>
                <c:pt idx="161">
                  <c:v>965</c:v>
                </c:pt>
                <c:pt idx="162">
                  <c:v>965</c:v>
                </c:pt>
                <c:pt idx="163">
                  <c:v>1046</c:v>
                </c:pt>
                <c:pt idx="164">
                  <c:v>1046</c:v>
                </c:pt>
                <c:pt idx="165">
                  <c:v>1046</c:v>
                </c:pt>
                <c:pt idx="166">
                  <c:v>3676</c:v>
                </c:pt>
                <c:pt idx="167">
                  <c:v>3676</c:v>
                </c:pt>
                <c:pt idx="168">
                  <c:v>3715</c:v>
                </c:pt>
                <c:pt idx="169">
                  <c:v>3715</c:v>
                </c:pt>
                <c:pt idx="170">
                  <c:v>3715</c:v>
                </c:pt>
                <c:pt idx="171">
                  <c:v>3715</c:v>
                </c:pt>
                <c:pt idx="172">
                  <c:v>4857</c:v>
                </c:pt>
                <c:pt idx="173">
                  <c:v>4857</c:v>
                </c:pt>
                <c:pt idx="174">
                  <c:v>4857</c:v>
                </c:pt>
                <c:pt idx="175">
                  <c:v>4899</c:v>
                </c:pt>
                <c:pt idx="176">
                  <c:v>4899</c:v>
                </c:pt>
                <c:pt idx="177">
                  <c:v>4899</c:v>
                </c:pt>
                <c:pt idx="178">
                  <c:v>4923</c:v>
                </c:pt>
                <c:pt idx="179">
                  <c:v>4923</c:v>
                </c:pt>
                <c:pt idx="180">
                  <c:v>4936</c:v>
                </c:pt>
                <c:pt idx="181">
                  <c:v>4936</c:v>
                </c:pt>
                <c:pt idx="182">
                  <c:v>4936</c:v>
                </c:pt>
                <c:pt idx="183">
                  <c:v>4936</c:v>
                </c:pt>
                <c:pt idx="184">
                  <c:v>4905</c:v>
                </c:pt>
                <c:pt idx="185">
                  <c:v>4905</c:v>
                </c:pt>
                <c:pt idx="186">
                  <c:v>4905</c:v>
                </c:pt>
                <c:pt idx="187">
                  <c:v>4850</c:v>
                </c:pt>
                <c:pt idx="188">
                  <c:v>4850</c:v>
                </c:pt>
                <c:pt idx="189">
                  <c:v>3724</c:v>
                </c:pt>
                <c:pt idx="190">
                  <c:v>3724</c:v>
                </c:pt>
                <c:pt idx="191">
                  <c:v>3724</c:v>
                </c:pt>
                <c:pt idx="192">
                  <c:v>3666</c:v>
                </c:pt>
                <c:pt idx="193">
                  <c:v>3666</c:v>
                </c:pt>
                <c:pt idx="194">
                  <c:v>3666</c:v>
                </c:pt>
                <c:pt idx="195">
                  <c:v>3666</c:v>
                </c:pt>
                <c:pt idx="196">
                  <c:v>1113</c:v>
                </c:pt>
                <c:pt idx="197">
                  <c:v>1113</c:v>
                </c:pt>
                <c:pt idx="198">
                  <c:v>1113</c:v>
                </c:pt>
                <c:pt idx="199">
                  <c:v>1031</c:v>
                </c:pt>
                <c:pt idx="200">
                  <c:v>1031</c:v>
                </c:pt>
                <c:pt idx="201">
                  <c:v>958</c:v>
                </c:pt>
                <c:pt idx="202">
                  <c:v>958</c:v>
                </c:pt>
                <c:pt idx="203">
                  <c:v>958</c:v>
                </c:pt>
                <c:pt idx="204">
                  <c:v>899</c:v>
                </c:pt>
                <c:pt idx="205">
                  <c:v>899</c:v>
                </c:pt>
                <c:pt idx="206">
                  <c:v>899</c:v>
                </c:pt>
                <c:pt idx="207">
                  <c:v>899</c:v>
                </c:pt>
                <c:pt idx="208">
                  <c:v>847</c:v>
                </c:pt>
                <c:pt idx="209">
                  <c:v>847</c:v>
                </c:pt>
                <c:pt idx="210">
                  <c:v>789</c:v>
                </c:pt>
                <c:pt idx="211">
                  <c:v>789</c:v>
                </c:pt>
                <c:pt idx="212">
                  <c:v>789</c:v>
                </c:pt>
                <c:pt idx="213">
                  <c:v>692</c:v>
                </c:pt>
                <c:pt idx="214">
                  <c:v>692</c:v>
                </c:pt>
                <c:pt idx="215">
                  <c:v>692</c:v>
                </c:pt>
                <c:pt idx="216">
                  <c:v>643</c:v>
                </c:pt>
                <c:pt idx="217">
                  <c:v>643</c:v>
                </c:pt>
                <c:pt idx="218">
                  <c:v>643</c:v>
                </c:pt>
                <c:pt idx="219">
                  <c:v>521</c:v>
                </c:pt>
                <c:pt idx="220">
                  <c:v>521</c:v>
                </c:pt>
                <c:pt idx="221">
                  <c:v>521</c:v>
                </c:pt>
                <c:pt idx="222">
                  <c:v>490</c:v>
                </c:pt>
                <c:pt idx="223">
                  <c:v>490</c:v>
                </c:pt>
                <c:pt idx="224">
                  <c:v>490</c:v>
                </c:pt>
                <c:pt idx="225">
                  <c:v>434</c:v>
                </c:pt>
                <c:pt idx="226">
                  <c:v>434</c:v>
                </c:pt>
                <c:pt idx="227">
                  <c:v>434</c:v>
                </c:pt>
                <c:pt idx="228">
                  <c:v>2429</c:v>
                </c:pt>
                <c:pt idx="229">
                  <c:v>2429</c:v>
                </c:pt>
                <c:pt idx="230">
                  <c:v>2427</c:v>
                </c:pt>
                <c:pt idx="231">
                  <c:v>2427</c:v>
                </c:pt>
                <c:pt idx="232">
                  <c:v>2427</c:v>
                </c:pt>
                <c:pt idx="233">
                  <c:v>2427</c:v>
                </c:pt>
                <c:pt idx="234">
                  <c:v>2424</c:v>
                </c:pt>
                <c:pt idx="235">
                  <c:v>2424</c:v>
                </c:pt>
                <c:pt idx="236">
                  <c:v>2424</c:v>
                </c:pt>
                <c:pt idx="237">
                  <c:v>415</c:v>
                </c:pt>
                <c:pt idx="238">
                  <c:v>415</c:v>
                </c:pt>
                <c:pt idx="239">
                  <c:v>415</c:v>
                </c:pt>
                <c:pt idx="240">
                  <c:v>481</c:v>
                </c:pt>
                <c:pt idx="241">
                  <c:v>481</c:v>
                </c:pt>
                <c:pt idx="242">
                  <c:v>5000</c:v>
                </c:pt>
                <c:pt idx="243">
                  <c:v>5000</c:v>
                </c:pt>
                <c:pt idx="244">
                  <c:v>5000</c:v>
                </c:pt>
                <c:pt idx="245">
                  <c:v>5000</c:v>
                </c:pt>
                <c:pt idx="246">
                  <c:v>5000</c:v>
                </c:pt>
                <c:pt idx="247">
                  <c:v>5000</c:v>
                </c:pt>
                <c:pt idx="248">
                  <c:v>5000</c:v>
                </c:pt>
                <c:pt idx="249">
                  <c:v>816</c:v>
                </c:pt>
                <c:pt idx="250">
                  <c:v>816</c:v>
                </c:pt>
                <c:pt idx="251">
                  <c:v>890</c:v>
                </c:pt>
                <c:pt idx="252">
                  <c:v>890</c:v>
                </c:pt>
                <c:pt idx="253">
                  <c:v>890</c:v>
                </c:pt>
                <c:pt idx="254">
                  <c:v>4598</c:v>
                </c:pt>
                <c:pt idx="255">
                  <c:v>4598</c:v>
                </c:pt>
                <c:pt idx="256">
                  <c:v>4598</c:v>
                </c:pt>
                <c:pt idx="257">
                  <c:v>4671</c:v>
                </c:pt>
                <c:pt idx="258">
                  <c:v>4671</c:v>
                </c:pt>
                <c:pt idx="259">
                  <c:v>4671</c:v>
                </c:pt>
                <c:pt idx="260">
                  <c:v>4671</c:v>
                </c:pt>
                <c:pt idx="261">
                  <c:v>4724</c:v>
                </c:pt>
                <c:pt idx="262">
                  <c:v>4724</c:v>
                </c:pt>
                <c:pt idx="263">
                  <c:v>4773</c:v>
                </c:pt>
                <c:pt idx="264">
                  <c:v>4773</c:v>
                </c:pt>
                <c:pt idx="265">
                  <c:v>4773</c:v>
                </c:pt>
                <c:pt idx="266">
                  <c:v>4828</c:v>
                </c:pt>
                <c:pt idx="267">
                  <c:v>4828</c:v>
                </c:pt>
                <c:pt idx="268">
                  <c:v>4828</c:v>
                </c:pt>
                <c:pt idx="269">
                  <c:v>4857</c:v>
                </c:pt>
                <c:pt idx="270">
                  <c:v>4857</c:v>
                </c:pt>
                <c:pt idx="271">
                  <c:v>4857</c:v>
                </c:pt>
                <c:pt idx="272">
                  <c:v>4858</c:v>
                </c:pt>
                <c:pt idx="273">
                  <c:v>4858</c:v>
                </c:pt>
                <c:pt idx="274">
                  <c:v>4858</c:v>
                </c:pt>
                <c:pt idx="275">
                  <c:v>4855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ltest3!$C$1</c:f>
              <c:strCache>
                <c:ptCount val="1"/>
                <c:pt idx="0">
                  <c:v> 30  sensor</c:v>
                </c:pt>
              </c:strCache>
            </c:strRef>
          </c:tx>
          <c:marker>
            <c:symbol val="none"/>
          </c:marker>
          <c:yVal>
            <c:numRef>
              <c:f>ltest3!$C$2:$C$277</c:f>
              <c:numCache>
                <c:formatCode>General</c:formatCode>
                <c:ptCount val="276"/>
                <c:pt idx="0">
                  <c:v>2194</c:v>
                </c:pt>
                <c:pt idx="1">
                  <c:v>2194</c:v>
                </c:pt>
                <c:pt idx="2">
                  <c:v>2198</c:v>
                </c:pt>
                <c:pt idx="3">
                  <c:v>2198</c:v>
                </c:pt>
                <c:pt idx="4">
                  <c:v>2198</c:v>
                </c:pt>
                <c:pt idx="5">
                  <c:v>2201</c:v>
                </c:pt>
                <c:pt idx="6">
                  <c:v>2201</c:v>
                </c:pt>
                <c:pt idx="7">
                  <c:v>2197</c:v>
                </c:pt>
                <c:pt idx="8">
                  <c:v>2197</c:v>
                </c:pt>
                <c:pt idx="9">
                  <c:v>2197</c:v>
                </c:pt>
                <c:pt idx="10">
                  <c:v>2195</c:v>
                </c:pt>
                <c:pt idx="11">
                  <c:v>2195</c:v>
                </c:pt>
                <c:pt idx="12">
                  <c:v>2195</c:v>
                </c:pt>
                <c:pt idx="13">
                  <c:v>2195</c:v>
                </c:pt>
                <c:pt idx="14">
                  <c:v>2189</c:v>
                </c:pt>
                <c:pt idx="15">
                  <c:v>2189</c:v>
                </c:pt>
                <c:pt idx="16">
                  <c:v>2171</c:v>
                </c:pt>
                <c:pt idx="17">
                  <c:v>2171</c:v>
                </c:pt>
                <c:pt idx="18">
                  <c:v>2171</c:v>
                </c:pt>
                <c:pt idx="19">
                  <c:v>2130</c:v>
                </c:pt>
                <c:pt idx="20">
                  <c:v>2130</c:v>
                </c:pt>
                <c:pt idx="21">
                  <c:v>2130</c:v>
                </c:pt>
                <c:pt idx="22">
                  <c:v>2090</c:v>
                </c:pt>
                <c:pt idx="23">
                  <c:v>2090</c:v>
                </c:pt>
                <c:pt idx="24">
                  <c:v>2090</c:v>
                </c:pt>
                <c:pt idx="25">
                  <c:v>2057</c:v>
                </c:pt>
                <c:pt idx="26">
                  <c:v>2057</c:v>
                </c:pt>
                <c:pt idx="27">
                  <c:v>2057</c:v>
                </c:pt>
                <c:pt idx="28">
                  <c:v>5000</c:v>
                </c:pt>
                <c:pt idx="29">
                  <c:v>5000</c:v>
                </c:pt>
                <c:pt idx="30">
                  <c:v>5000</c:v>
                </c:pt>
                <c:pt idx="31">
                  <c:v>5000</c:v>
                </c:pt>
                <c:pt idx="32">
                  <c:v>5000</c:v>
                </c:pt>
                <c:pt idx="33">
                  <c:v>5000</c:v>
                </c:pt>
                <c:pt idx="34">
                  <c:v>5000</c:v>
                </c:pt>
                <c:pt idx="35">
                  <c:v>5000</c:v>
                </c:pt>
                <c:pt idx="36">
                  <c:v>695</c:v>
                </c:pt>
                <c:pt idx="37">
                  <c:v>695</c:v>
                </c:pt>
                <c:pt idx="38">
                  <c:v>695</c:v>
                </c:pt>
                <c:pt idx="39">
                  <c:v>695</c:v>
                </c:pt>
                <c:pt idx="40">
                  <c:v>663</c:v>
                </c:pt>
                <c:pt idx="41">
                  <c:v>663</c:v>
                </c:pt>
                <c:pt idx="42">
                  <c:v>663</c:v>
                </c:pt>
                <c:pt idx="43">
                  <c:v>634</c:v>
                </c:pt>
                <c:pt idx="44">
                  <c:v>634</c:v>
                </c:pt>
                <c:pt idx="45">
                  <c:v>623</c:v>
                </c:pt>
                <c:pt idx="46">
                  <c:v>623</c:v>
                </c:pt>
                <c:pt idx="47">
                  <c:v>623</c:v>
                </c:pt>
                <c:pt idx="48">
                  <c:v>636</c:v>
                </c:pt>
                <c:pt idx="49">
                  <c:v>636</c:v>
                </c:pt>
                <c:pt idx="50">
                  <c:v>636</c:v>
                </c:pt>
                <c:pt idx="51">
                  <c:v>636</c:v>
                </c:pt>
                <c:pt idx="52">
                  <c:v>680</c:v>
                </c:pt>
                <c:pt idx="53">
                  <c:v>680</c:v>
                </c:pt>
                <c:pt idx="54">
                  <c:v>680</c:v>
                </c:pt>
                <c:pt idx="55">
                  <c:v>735</c:v>
                </c:pt>
                <c:pt idx="56">
                  <c:v>735</c:v>
                </c:pt>
                <c:pt idx="57">
                  <c:v>5000</c:v>
                </c:pt>
                <c:pt idx="58">
                  <c:v>5000</c:v>
                </c:pt>
                <c:pt idx="59">
                  <c:v>5000</c:v>
                </c:pt>
                <c:pt idx="60">
                  <c:v>5000</c:v>
                </c:pt>
                <c:pt idx="61">
                  <c:v>5000</c:v>
                </c:pt>
                <c:pt idx="62">
                  <c:v>5000</c:v>
                </c:pt>
                <c:pt idx="63">
                  <c:v>5000</c:v>
                </c:pt>
                <c:pt idx="64">
                  <c:v>5000</c:v>
                </c:pt>
                <c:pt idx="65">
                  <c:v>5000</c:v>
                </c:pt>
                <c:pt idx="66">
                  <c:v>2050</c:v>
                </c:pt>
                <c:pt idx="67">
                  <c:v>2050</c:v>
                </c:pt>
                <c:pt idx="68">
                  <c:v>2050</c:v>
                </c:pt>
                <c:pt idx="69">
                  <c:v>2069</c:v>
                </c:pt>
                <c:pt idx="70">
                  <c:v>2069</c:v>
                </c:pt>
                <c:pt idx="71">
                  <c:v>2069</c:v>
                </c:pt>
                <c:pt idx="72">
                  <c:v>2079</c:v>
                </c:pt>
                <c:pt idx="73">
                  <c:v>2079</c:v>
                </c:pt>
                <c:pt idx="74">
                  <c:v>2079</c:v>
                </c:pt>
                <c:pt idx="75">
                  <c:v>2120</c:v>
                </c:pt>
                <c:pt idx="76">
                  <c:v>2120</c:v>
                </c:pt>
                <c:pt idx="77">
                  <c:v>2120</c:v>
                </c:pt>
                <c:pt idx="78">
                  <c:v>2158</c:v>
                </c:pt>
                <c:pt idx="79">
                  <c:v>2158</c:v>
                </c:pt>
                <c:pt idx="80">
                  <c:v>2158</c:v>
                </c:pt>
                <c:pt idx="81">
                  <c:v>2188</c:v>
                </c:pt>
                <c:pt idx="82">
                  <c:v>2188</c:v>
                </c:pt>
                <c:pt idx="83">
                  <c:v>2188</c:v>
                </c:pt>
                <c:pt idx="84">
                  <c:v>2219</c:v>
                </c:pt>
                <c:pt idx="85">
                  <c:v>2219</c:v>
                </c:pt>
                <c:pt idx="86">
                  <c:v>2239</c:v>
                </c:pt>
                <c:pt idx="87">
                  <c:v>2239</c:v>
                </c:pt>
                <c:pt idx="88">
                  <c:v>2239</c:v>
                </c:pt>
                <c:pt idx="89">
                  <c:v>2239</c:v>
                </c:pt>
                <c:pt idx="90">
                  <c:v>2246</c:v>
                </c:pt>
                <c:pt idx="91">
                  <c:v>2246</c:v>
                </c:pt>
                <c:pt idx="92">
                  <c:v>2246</c:v>
                </c:pt>
                <c:pt idx="93">
                  <c:v>2245</c:v>
                </c:pt>
                <c:pt idx="94">
                  <c:v>2245</c:v>
                </c:pt>
                <c:pt idx="95">
                  <c:v>2245</c:v>
                </c:pt>
                <c:pt idx="96">
                  <c:v>2229</c:v>
                </c:pt>
                <c:pt idx="97">
                  <c:v>2229</c:v>
                </c:pt>
                <c:pt idx="98">
                  <c:v>2201</c:v>
                </c:pt>
                <c:pt idx="99">
                  <c:v>2201</c:v>
                </c:pt>
                <c:pt idx="100">
                  <c:v>2201</c:v>
                </c:pt>
                <c:pt idx="101">
                  <c:v>2201</c:v>
                </c:pt>
                <c:pt idx="102">
                  <c:v>2173</c:v>
                </c:pt>
                <c:pt idx="103">
                  <c:v>2173</c:v>
                </c:pt>
                <c:pt idx="104">
                  <c:v>2173</c:v>
                </c:pt>
                <c:pt idx="105">
                  <c:v>2153</c:v>
                </c:pt>
                <c:pt idx="106">
                  <c:v>2153</c:v>
                </c:pt>
                <c:pt idx="107">
                  <c:v>2153</c:v>
                </c:pt>
                <c:pt idx="108">
                  <c:v>2153</c:v>
                </c:pt>
                <c:pt idx="109">
                  <c:v>2153</c:v>
                </c:pt>
                <c:pt idx="110">
                  <c:v>2131</c:v>
                </c:pt>
                <c:pt idx="111">
                  <c:v>2131</c:v>
                </c:pt>
                <c:pt idx="112">
                  <c:v>2131</c:v>
                </c:pt>
                <c:pt idx="113">
                  <c:v>2136</c:v>
                </c:pt>
                <c:pt idx="114">
                  <c:v>2136</c:v>
                </c:pt>
                <c:pt idx="115">
                  <c:v>2136</c:v>
                </c:pt>
                <c:pt idx="116">
                  <c:v>5000</c:v>
                </c:pt>
                <c:pt idx="117">
                  <c:v>5000</c:v>
                </c:pt>
                <c:pt idx="118">
                  <c:v>5000</c:v>
                </c:pt>
                <c:pt idx="119">
                  <c:v>5000</c:v>
                </c:pt>
                <c:pt idx="120">
                  <c:v>5000</c:v>
                </c:pt>
                <c:pt idx="121">
                  <c:v>5000</c:v>
                </c:pt>
                <c:pt idx="122">
                  <c:v>5000</c:v>
                </c:pt>
                <c:pt idx="123">
                  <c:v>5000</c:v>
                </c:pt>
                <c:pt idx="124">
                  <c:v>5000</c:v>
                </c:pt>
                <c:pt idx="125">
                  <c:v>5000</c:v>
                </c:pt>
                <c:pt idx="126">
                  <c:v>5000</c:v>
                </c:pt>
                <c:pt idx="127">
                  <c:v>5000</c:v>
                </c:pt>
                <c:pt idx="128">
                  <c:v>702</c:v>
                </c:pt>
                <c:pt idx="129">
                  <c:v>702</c:v>
                </c:pt>
                <c:pt idx="130">
                  <c:v>702</c:v>
                </c:pt>
                <c:pt idx="131">
                  <c:v>669</c:v>
                </c:pt>
                <c:pt idx="132">
                  <c:v>669</c:v>
                </c:pt>
                <c:pt idx="133">
                  <c:v>669</c:v>
                </c:pt>
                <c:pt idx="134">
                  <c:v>644</c:v>
                </c:pt>
                <c:pt idx="135">
                  <c:v>644</c:v>
                </c:pt>
                <c:pt idx="136">
                  <c:v>644</c:v>
                </c:pt>
                <c:pt idx="137">
                  <c:v>641</c:v>
                </c:pt>
                <c:pt idx="138">
                  <c:v>641</c:v>
                </c:pt>
                <c:pt idx="139">
                  <c:v>641</c:v>
                </c:pt>
                <c:pt idx="140">
                  <c:v>649</c:v>
                </c:pt>
                <c:pt idx="141">
                  <c:v>649</c:v>
                </c:pt>
                <c:pt idx="142">
                  <c:v>649</c:v>
                </c:pt>
                <c:pt idx="143">
                  <c:v>686</c:v>
                </c:pt>
                <c:pt idx="144">
                  <c:v>686</c:v>
                </c:pt>
                <c:pt idx="145">
                  <c:v>686</c:v>
                </c:pt>
                <c:pt idx="146">
                  <c:v>5000</c:v>
                </c:pt>
                <c:pt idx="147">
                  <c:v>5000</c:v>
                </c:pt>
                <c:pt idx="148">
                  <c:v>5000</c:v>
                </c:pt>
                <c:pt idx="149">
                  <c:v>5000</c:v>
                </c:pt>
                <c:pt idx="150">
                  <c:v>5000</c:v>
                </c:pt>
                <c:pt idx="151">
                  <c:v>5000</c:v>
                </c:pt>
                <c:pt idx="152">
                  <c:v>5000</c:v>
                </c:pt>
                <c:pt idx="153">
                  <c:v>5000</c:v>
                </c:pt>
                <c:pt idx="154">
                  <c:v>5000</c:v>
                </c:pt>
                <c:pt idx="155">
                  <c:v>5000</c:v>
                </c:pt>
                <c:pt idx="156">
                  <c:v>5000</c:v>
                </c:pt>
                <c:pt idx="157">
                  <c:v>5000</c:v>
                </c:pt>
                <c:pt idx="158">
                  <c:v>1472</c:v>
                </c:pt>
                <c:pt idx="159">
                  <c:v>1472</c:v>
                </c:pt>
                <c:pt idx="160">
                  <c:v>2088</c:v>
                </c:pt>
                <c:pt idx="161">
                  <c:v>2088</c:v>
                </c:pt>
                <c:pt idx="162">
                  <c:v>2088</c:v>
                </c:pt>
                <c:pt idx="163">
                  <c:v>2119</c:v>
                </c:pt>
                <c:pt idx="164">
                  <c:v>2119</c:v>
                </c:pt>
                <c:pt idx="165">
                  <c:v>2119</c:v>
                </c:pt>
                <c:pt idx="166">
                  <c:v>2119</c:v>
                </c:pt>
                <c:pt idx="167">
                  <c:v>2169</c:v>
                </c:pt>
                <c:pt idx="168">
                  <c:v>2169</c:v>
                </c:pt>
                <c:pt idx="169">
                  <c:v>2199</c:v>
                </c:pt>
                <c:pt idx="170">
                  <c:v>2199</c:v>
                </c:pt>
                <c:pt idx="171">
                  <c:v>2199</c:v>
                </c:pt>
                <c:pt idx="172">
                  <c:v>2231</c:v>
                </c:pt>
                <c:pt idx="173">
                  <c:v>2231</c:v>
                </c:pt>
                <c:pt idx="174">
                  <c:v>2231</c:v>
                </c:pt>
                <c:pt idx="175">
                  <c:v>2250</c:v>
                </c:pt>
                <c:pt idx="176">
                  <c:v>2250</c:v>
                </c:pt>
                <c:pt idx="177">
                  <c:v>2250</c:v>
                </c:pt>
                <c:pt idx="178">
                  <c:v>2263</c:v>
                </c:pt>
                <c:pt idx="179">
                  <c:v>2263</c:v>
                </c:pt>
                <c:pt idx="180">
                  <c:v>2263</c:v>
                </c:pt>
                <c:pt idx="181">
                  <c:v>2262</c:v>
                </c:pt>
                <c:pt idx="182">
                  <c:v>2262</c:v>
                </c:pt>
                <c:pt idx="183">
                  <c:v>2262</c:v>
                </c:pt>
                <c:pt idx="184">
                  <c:v>2250</c:v>
                </c:pt>
                <c:pt idx="185">
                  <c:v>2250</c:v>
                </c:pt>
                <c:pt idx="186">
                  <c:v>2250</c:v>
                </c:pt>
                <c:pt idx="187">
                  <c:v>2220</c:v>
                </c:pt>
                <c:pt idx="188">
                  <c:v>2220</c:v>
                </c:pt>
                <c:pt idx="189">
                  <c:v>2220</c:v>
                </c:pt>
                <c:pt idx="190">
                  <c:v>2191</c:v>
                </c:pt>
                <c:pt idx="191">
                  <c:v>2191</c:v>
                </c:pt>
                <c:pt idx="192">
                  <c:v>2191</c:v>
                </c:pt>
                <c:pt idx="193">
                  <c:v>2174</c:v>
                </c:pt>
                <c:pt idx="194">
                  <c:v>2174</c:v>
                </c:pt>
                <c:pt idx="195">
                  <c:v>2174</c:v>
                </c:pt>
                <c:pt idx="196">
                  <c:v>2154</c:v>
                </c:pt>
                <c:pt idx="197">
                  <c:v>2154</c:v>
                </c:pt>
                <c:pt idx="198">
                  <c:v>2154</c:v>
                </c:pt>
                <c:pt idx="199">
                  <c:v>2102</c:v>
                </c:pt>
                <c:pt idx="200">
                  <c:v>2102</c:v>
                </c:pt>
                <c:pt idx="201">
                  <c:v>2075</c:v>
                </c:pt>
                <c:pt idx="202">
                  <c:v>2075</c:v>
                </c:pt>
                <c:pt idx="203">
                  <c:v>2075</c:v>
                </c:pt>
                <c:pt idx="204">
                  <c:v>2075</c:v>
                </c:pt>
                <c:pt idx="205">
                  <c:v>2045</c:v>
                </c:pt>
                <c:pt idx="206">
                  <c:v>2045</c:v>
                </c:pt>
                <c:pt idx="207">
                  <c:v>2045</c:v>
                </c:pt>
                <c:pt idx="208">
                  <c:v>2036</c:v>
                </c:pt>
                <c:pt idx="209">
                  <c:v>2036</c:v>
                </c:pt>
                <c:pt idx="210">
                  <c:v>5000</c:v>
                </c:pt>
                <c:pt idx="211">
                  <c:v>5000</c:v>
                </c:pt>
                <c:pt idx="212">
                  <c:v>5000</c:v>
                </c:pt>
                <c:pt idx="213">
                  <c:v>5000</c:v>
                </c:pt>
                <c:pt idx="214">
                  <c:v>5000</c:v>
                </c:pt>
                <c:pt idx="215">
                  <c:v>5000</c:v>
                </c:pt>
                <c:pt idx="216">
                  <c:v>5000</c:v>
                </c:pt>
                <c:pt idx="217">
                  <c:v>5000</c:v>
                </c:pt>
                <c:pt idx="218">
                  <c:v>5000</c:v>
                </c:pt>
                <c:pt idx="219">
                  <c:v>757</c:v>
                </c:pt>
                <c:pt idx="220">
                  <c:v>757</c:v>
                </c:pt>
                <c:pt idx="221">
                  <c:v>757</c:v>
                </c:pt>
                <c:pt idx="222">
                  <c:v>705</c:v>
                </c:pt>
                <c:pt idx="223">
                  <c:v>705</c:v>
                </c:pt>
                <c:pt idx="224">
                  <c:v>705</c:v>
                </c:pt>
                <c:pt idx="225">
                  <c:v>678</c:v>
                </c:pt>
                <c:pt idx="226">
                  <c:v>678</c:v>
                </c:pt>
                <c:pt idx="227">
                  <c:v>678</c:v>
                </c:pt>
                <c:pt idx="228">
                  <c:v>678</c:v>
                </c:pt>
                <c:pt idx="229">
                  <c:v>601</c:v>
                </c:pt>
                <c:pt idx="230">
                  <c:v>601</c:v>
                </c:pt>
                <c:pt idx="231">
                  <c:v>635</c:v>
                </c:pt>
                <c:pt idx="232">
                  <c:v>635</c:v>
                </c:pt>
                <c:pt idx="233">
                  <c:v>635</c:v>
                </c:pt>
                <c:pt idx="234">
                  <c:v>608</c:v>
                </c:pt>
                <c:pt idx="235">
                  <c:v>608</c:v>
                </c:pt>
                <c:pt idx="236">
                  <c:v>608</c:v>
                </c:pt>
                <c:pt idx="237">
                  <c:v>676</c:v>
                </c:pt>
                <c:pt idx="238">
                  <c:v>676</c:v>
                </c:pt>
                <c:pt idx="239">
                  <c:v>676</c:v>
                </c:pt>
                <c:pt idx="240">
                  <c:v>5000</c:v>
                </c:pt>
                <c:pt idx="241">
                  <c:v>5000</c:v>
                </c:pt>
                <c:pt idx="242">
                  <c:v>5000</c:v>
                </c:pt>
                <c:pt idx="243">
                  <c:v>5000</c:v>
                </c:pt>
                <c:pt idx="244">
                  <c:v>5000</c:v>
                </c:pt>
                <c:pt idx="245">
                  <c:v>5000</c:v>
                </c:pt>
                <c:pt idx="246">
                  <c:v>5000</c:v>
                </c:pt>
                <c:pt idx="247">
                  <c:v>5000</c:v>
                </c:pt>
                <c:pt idx="248">
                  <c:v>5000</c:v>
                </c:pt>
                <c:pt idx="249">
                  <c:v>5000</c:v>
                </c:pt>
                <c:pt idx="250">
                  <c:v>5000</c:v>
                </c:pt>
                <c:pt idx="251">
                  <c:v>2023</c:v>
                </c:pt>
                <c:pt idx="252">
                  <c:v>2023</c:v>
                </c:pt>
                <c:pt idx="253">
                  <c:v>2023</c:v>
                </c:pt>
                <c:pt idx="254">
                  <c:v>2023</c:v>
                </c:pt>
                <c:pt idx="255">
                  <c:v>2047</c:v>
                </c:pt>
                <c:pt idx="256">
                  <c:v>2047</c:v>
                </c:pt>
                <c:pt idx="257">
                  <c:v>2047</c:v>
                </c:pt>
                <c:pt idx="258">
                  <c:v>2092</c:v>
                </c:pt>
                <c:pt idx="259">
                  <c:v>2092</c:v>
                </c:pt>
                <c:pt idx="260">
                  <c:v>2092</c:v>
                </c:pt>
                <c:pt idx="261">
                  <c:v>2133</c:v>
                </c:pt>
                <c:pt idx="262">
                  <c:v>2133</c:v>
                </c:pt>
                <c:pt idx="263">
                  <c:v>2164</c:v>
                </c:pt>
                <c:pt idx="264">
                  <c:v>2164</c:v>
                </c:pt>
                <c:pt idx="265">
                  <c:v>2164</c:v>
                </c:pt>
                <c:pt idx="266">
                  <c:v>2164</c:v>
                </c:pt>
                <c:pt idx="267">
                  <c:v>2191</c:v>
                </c:pt>
                <c:pt idx="268">
                  <c:v>2191</c:v>
                </c:pt>
                <c:pt idx="269">
                  <c:v>2191</c:v>
                </c:pt>
                <c:pt idx="270">
                  <c:v>2206</c:v>
                </c:pt>
                <c:pt idx="271">
                  <c:v>2206</c:v>
                </c:pt>
                <c:pt idx="272">
                  <c:v>2204</c:v>
                </c:pt>
                <c:pt idx="273">
                  <c:v>2204</c:v>
                </c:pt>
                <c:pt idx="274">
                  <c:v>2204</c:v>
                </c:pt>
                <c:pt idx="275">
                  <c:v>2204</c:v>
                </c:pt>
              </c:numCache>
            </c:numRef>
          </c:yVal>
          <c:smooth val="1"/>
        </c:ser>
        <c:axId val="50565504"/>
        <c:axId val="50567424"/>
      </c:scatterChart>
      <c:valAx>
        <c:axId val="50565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tickLblPos val="nextTo"/>
        <c:crossAx val="50567424"/>
        <c:crosses val="autoZero"/>
        <c:crossBetween val="midCat"/>
      </c:valAx>
      <c:valAx>
        <c:axId val="5056742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</a:p>
            </c:rich>
          </c:tx>
          <c:layout/>
        </c:title>
        <c:numFmt formatCode="General" sourceLinked="1"/>
        <c:tickLblPos val="nextTo"/>
        <c:crossAx val="5056550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ltest3!$A$1</c:f>
              <c:strCache>
                <c:ptCount val="1"/>
                <c:pt idx="0">
                  <c:v>90 sensor</c:v>
                </c:pt>
              </c:strCache>
            </c:strRef>
          </c:tx>
          <c:marker>
            <c:symbol val="none"/>
          </c:marker>
          <c:yVal>
            <c:numRef>
              <c:f>ltest3!$A$2:$A$277</c:f>
              <c:numCache>
                <c:formatCode>General</c:formatCode>
                <c:ptCount val="276"/>
                <c:pt idx="0">
                  <c:v>975</c:v>
                </c:pt>
                <c:pt idx="1">
                  <c:v>975</c:v>
                </c:pt>
                <c:pt idx="2">
                  <c:v>975</c:v>
                </c:pt>
                <c:pt idx="3">
                  <c:v>975</c:v>
                </c:pt>
                <c:pt idx="4">
                  <c:v>975</c:v>
                </c:pt>
                <c:pt idx="5">
                  <c:v>975</c:v>
                </c:pt>
                <c:pt idx="6">
                  <c:v>975</c:v>
                </c:pt>
                <c:pt idx="7">
                  <c:v>975</c:v>
                </c:pt>
                <c:pt idx="8">
                  <c:v>975</c:v>
                </c:pt>
                <c:pt idx="9">
                  <c:v>975</c:v>
                </c:pt>
                <c:pt idx="10">
                  <c:v>974</c:v>
                </c:pt>
                <c:pt idx="11">
                  <c:v>974</c:v>
                </c:pt>
                <c:pt idx="12">
                  <c:v>974</c:v>
                </c:pt>
                <c:pt idx="13">
                  <c:v>968</c:v>
                </c:pt>
                <c:pt idx="14">
                  <c:v>968</c:v>
                </c:pt>
                <c:pt idx="15">
                  <c:v>919</c:v>
                </c:pt>
                <c:pt idx="16">
                  <c:v>919</c:v>
                </c:pt>
                <c:pt idx="17">
                  <c:v>919</c:v>
                </c:pt>
                <c:pt idx="18">
                  <c:v>840</c:v>
                </c:pt>
                <c:pt idx="19">
                  <c:v>840</c:v>
                </c:pt>
                <c:pt idx="20">
                  <c:v>840</c:v>
                </c:pt>
                <c:pt idx="21">
                  <c:v>758</c:v>
                </c:pt>
                <c:pt idx="22">
                  <c:v>758</c:v>
                </c:pt>
                <c:pt idx="23">
                  <c:v>758</c:v>
                </c:pt>
                <c:pt idx="24">
                  <c:v>758</c:v>
                </c:pt>
                <c:pt idx="25">
                  <c:v>682</c:v>
                </c:pt>
                <c:pt idx="26">
                  <c:v>682</c:v>
                </c:pt>
                <c:pt idx="27">
                  <c:v>587</c:v>
                </c:pt>
                <c:pt idx="28">
                  <c:v>587</c:v>
                </c:pt>
                <c:pt idx="29">
                  <c:v>587</c:v>
                </c:pt>
                <c:pt idx="30">
                  <c:v>490</c:v>
                </c:pt>
                <c:pt idx="31">
                  <c:v>490</c:v>
                </c:pt>
                <c:pt idx="32">
                  <c:v>490</c:v>
                </c:pt>
                <c:pt idx="33">
                  <c:v>397</c:v>
                </c:pt>
                <c:pt idx="34">
                  <c:v>397</c:v>
                </c:pt>
                <c:pt idx="35">
                  <c:v>397</c:v>
                </c:pt>
                <c:pt idx="36">
                  <c:v>318</c:v>
                </c:pt>
                <c:pt idx="37">
                  <c:v>318</c:v>
                </c:pt>
                <c:pt idx="38">
                  <c:v>318</c:v>
                </c:pt>
                <c:pt idx="39">
                  <c:v>261</c:v>
                </c:pt>
                <c:pt idx="40">
                  <c:v>261</c:v>
                </c:pt>
                <c:pt idx="41">
                  <c:v>261</c:v>
                </c:pt>
                <c:pt idx="42">
                  <c:v>229</c:v>
                </c:pt>
                <c:pt idx="43">
                  <c:v>229</c:v>
                </c:pt>
                <c:pt idx="44">
                  <c:v>212</c:v>
                </c:pt>
                <c:pt idx="45">
                  <c:v>212</c:v>
                </c:pt>
                <c:pt idx="46">
                  <c:v>212</c:v>
                </c:pt>
                <c:pt idx="47">
                  <c:v>212</c:v>
                </c:pt>
                <c:pt idx="48">
                  <c:v>220</c:v>
                </c:pt>
                <c:pt idx="49">
                  <c:v>220</c:v>
                </c:pt>
                <c:pt idx="50">
                  <c:v>220</c:v>
                </c:pt>
                <c:pt idx="51">
                  <c:v>256</c:v>
                </c:pt>
                <c:pt idx="52">
                  <c:v>256</c:v>
                </c:pt>
                <c:pt idx="53">
                  <c:v>256</c:v>
                </c:pt>
                <c:pt idx="54">
                  <c:v>315</c:v>
                </c:pt>
                <c:pt idx="55">
                  <c:v>315</c:v>
                </c:pt>
                <c:pt idx="56">
                  <c:v>391</c:v>
                </c:pt>
                <c:pt idx="57">
                  <c:v>391</c:v>
                </c:pt>
                <c:pt idx="58">
                  <c:v>391</c:v>
                </c:pt>
                <c:pt idx="59">
                  <c:v>472</c:v>
                </c:pt>
                <c:pt idx="60">
                  <c:v>472</c:v>
                </c:pt>
                <c:pt idx="61">
                  <c:v>472</c:v>
                </c:pt>
                <c:pt idx="62">
                  <c:v>472</c:v>
                </c:pt>
                <c:pt idx="63">
                  <c:v>547</c:v>
                </c:pt>
                <c:pt idx="64">
                  <c:v>547</c:v>
                </c:pt>
                <c:pt idx="65">
                  <c:v>610</c:v>
                </c:pt>
                <c:pt idx="66">
                  <c:v>610</c:v>
                </c:pt>
                <c:pt idx="67">
                  <c:v>610</c:v>
                </c:pt>
                <c:pt idx="68">
                  <c:v>673</c:v>
                </c:pt>
                <c:pt idx="69">
                  <c:v>673</c:v>
                </c:pt>
                <c:pt idx="70">
                  <c:v>673</c:v>
                </c:pt>
                <c:pt idx="71">
                  <c:v>744</c:v>
                </c:pt>
                <c:pt idx="72">
                  <c:v>744</c:v>
                </c:pt>
                <c:pt idx="73">
                  <c:v>744</c:v>
                </c:pt>
                <c:pt idx="74">
                  <c:v>744</c:v>
                </c:pt>
                <c:pt idx="75">
                  <c:v>822</c:v>
                </c:pt>
                <c:pt idx="76">
                  <c:v>822</c:v>
                </c:pt>
                <c:pt idx="77">
                  <c:v>895</c:v>
                </c:pt>
                <c:pt idx="78">
                  <c:v>895</c:v>
                </c:pt>
                <c:pt idx="79">
                  <c:v>895</c:v>
                </c:pt>
                <c:pt idx="80">
                  <c:v>959</c:v>
                </c:pt>
                <c:pt idx="81">
                  <c:v>959</c:v>
                </c:pt>
                <c:pt idx="82">
                  <c:v>959</c:v>
                </c:pt>
                <c:pt idx="83">
                  <c:v>1015</c:v>
                </c:pt>
                <c:pt idx="84">
                  <c:v>1015</c:v>
                </c:pt>
                <c:pt idx="85">
                  <c:v>1015</c:v>
                </c:pt>
                <c:pt idx="86">
                  <c:v>1057</c:v>
                </c:pt>
                <c:pt idx="87">
                  <c:v>1057</c:v>
                </c:pt>
                <c:pt idx="88">
                  <c:v>1057</c:v>
                </c:pt>
                <c:pt idx="89">
                  <c:v>1077</c:v>
                </c:pt>
                <c:pt idx="90">
                  <c:v>1077</c:v>
                </c:pt>
                <c:pt idx="91">
                  <c:v>1077</c:v>
                </c:pt>
                <c:pt idx="92">
                  <c:v>1077</c:v>
                </c:pt>
                <c:pt idx="93">
                  <c:v>1077</c:v>
                </c:pt>
                <c:pt idx="94">
                  <c:v>1077</c:v>
                </c:pt>
                <c:pt idx="95">
                  <c:v>1059</c:v>
                </c:pt>
                <c:pt idx="96">
                  <c:v>1059</c:v>
                </c:pt>
                <c:pt idx="97">
                  <c:v>1059</c:v>
                </c:pt>
                <c:pt idx="98">
                  <c:v>1008</c:v>
                </c:pt>
                <c:pt idx="99">
                  <c:v>1008</c:v>
                </c:pt>
                <c:pt idx="100">
                  <c:v>1008</c:v>
                </c:pt>
                <c:pt idx="101">
                  <c:v>958</c:v>
                </c:pt>
                <c:pt idx="102">
                  <c:v>958</c:v>
                </c:pt>
                <c:pt idx="103">
                  <c:v>958</c:v>
                </c:pt>
                <c:pt idx="104">
                  <c:v>912</c:v>
                </c:pt>
                <c:pt idx="105">
                  <c:v>912</c:v>
                </c:pt>
                <c:pt idx="106">
                  <c:v>912</c:v>
                </c:pt>
                <c:pt idx="107">
                  <c:v>856</c:v>
                </c:pt>
                <c:pt idx="108">
                  <c:v>856</c:v>
                </c:pt>
                <c:pt idx="109">
                  <c:v>790</c:v>
                </c:pt>
                <c:pt idx="110">
                  <c:v>790</c:v>
                </c:pt>
                <c:pt idx="111">
                  <c:v>790</c:v>
                </c:pt>
                <c:pt idx="112">
                  <c:v>790</c:v>
                </c:pt>
                <c:pt idx="113">
                  <c:v>722</c:v>
                </c:pt>
                <c:pt idx="114">
                  <c:v>722</c:v>
                </c:pt>
                <c:pt idx="115">
                  <c:v>722</c:v>
                </c:pt>
                <c:pt idx="116">
                  <c:v>624</c:v>
                </c:pt>
                <c:pt idx="117">
                  <c:v>624</c:v>
                </c:pt>
                <c:pt idx="118">
                  <c:v>533</c:v>
                </c:pt>
                <c:pt idx="119">
                  <c:v>533</c:v>
                </c:pt>
                <c:pt idx="120">
                  <c:v>533</c:v>
                </c:pt>
                <c:pt idx="121">
                  <c:v>445</c:v>
                </c:pt>
                <c:pt idx="122">
                  <c:v>445</c:v>
                </c:pt>
                <c:pt idx="123">
                  <c:v>445</c:v>
                </c:pt>
                <c:pt idx="124">
                  <c:v>445</c:v>
                </c:pt>
                <c:pt idx="125">
                  <c:v>360</c:v>
                </c:pt>
                <c:pt idx="126">
                  <c:v>360</c:v>
                </c:pt>
                <c:pt idx="127">
                  <c:v>284</c:v>
                </c:pt>
                <c:pt idx="128">
                  <c:v>284</c:v>
                </c:pt>
                <c:pt idx="129">
                  <c:v>284</c:v>
                </c:pt>
                <c:pt idx="130">
                  <c:v>231</c:v>
                </c:pt>
                <c:pt idx="131">
                  <c:v>231</c:v>
                </c:pt>
                <c:pt idx="132">
                  <c:v>231</c:v>
                </c:pt>
                <c:pt idx="133">
                  <c:v>198</c:v>
                </c:pt>
                <c:pt idx="134">
                  <c:v>198</c:v>
                </c:pt>
                <c:pt idx="135">
                  <c:v>198</c:v>
                </c:pt>
                <c:pt idx="136">
                  <c:v>198</c:v>
                </c:pt>
                <c:pt idx="137">
                  <c:v>197</c:v>
                </c:pt>
                <c:pt idx="138">
                  <c:v>197</c:v>
                </c:pt>
                <c:pt idx="139">
                  <c:v>201</c:v>
                </c:pt>
                <c:pt idx="140">
                  <c:v>201</c:v>
                </c:pt>
                <c:pt idx="141">
                  <c:v>201</c:v>
                </c:pt>
                <c:pt idx="142">
                  <c:v>232</c:v>
                </c:pt>
                <c:pt idx="143">
                  <c:v>232</c:v>
                </c:pt>
                <c:pt idx="144">
                  <c:v>232</c:v>
                </c:pt>
                <c:pt idx="145">
                  <c:v>298</c:v>
                </c:pt>
                <c:pt idx="146">
                  <c:v>298</c:v>
                </c:pt>
                <c:pt idx="147">
                  <c:v>298</c:v>
                </c:pt>
                <c:pt idx="148">
                  <c:v>389</c:v>
                </c:pt>
                <c:pt idx="149">
                  <c:v>389</c:v>
                </c:pt>
                <c:pt idx="150">
                  <c:v>389</c:v>
                </c:pt>
                <c:pt idx="151">
                  <c:v>466</c:v>
                </c:pt>
                <c:pt idx="152">
                  <c:v>466</c:v>
                </c:pt>
                <c:pt idx="153">
                  <c:v>466</c:v>
                </c:pt>
                <c:pt idx="154">
                  <c:v>531</c:v>
                </c:pt>
                <c:pt idx="155">
                  <c:v>531</c:v>
                </c:pt>
                <c:pt idx="156">
                  <c:v>531</c:v>
                </c:pt>
                <c:pt idx="157">
                  <c:v>612</c:v>
                </c:pt>
                <c:pt idx="158">
                  <c:v>612</c:v>
                </c:pt>
                <c:pt idx="159">
                  <c:v>692</c:v>
                </c:pt>
                <c:pt idx="160">
                  <c:v>692</c:v>
                </c:pt>
                <c:pt idx="161">
                  <c:v>692</c:v>
                </c:pt>
                <c:pt idx="162">
                  <c:v>692</c:v>
                </c:pt>
                <c:pt idx="163">
                  <c:v>777</c:v>
                </c:pt>
                <c:pt idx="164">
                  <c:v>777</c:v>
                </c:pt>
                <c:pt idx="165">
                  <c:v>777</c:v>
                </c:pt>
                <c:pt idx="166">
                  <c:v>865</c:v>
                </c:pt>
                <c:pt idx="167">
                  <c:v>865</c:v>
                </c:pt>
                <c:pt idx="168">
                  <c:v>947</c:v>
                </c:pt>
                <c:pt idx="169">
                  <c:v>947</c:v>
                </c:pt>
                <c:pt idx="170">
                  <c:v>947</c:v>
                </c:pt>
                <c:pt idx="171">
                  <c:v>1012</c:v>
                </c:pt>
                <c:pt idx="172">
                  <c:v>1012</c:v>
                </c:pt>
                <c:pt idx="173">
                  <c:v>1012</c:v>
                </c:pt>
                <c:pt idx="174">
                  <c:v>1012</c:v>
                </c:pt>
                <c:pt idx="175">
                  <c:v>1058</c:v>
                </c:pt>
                <c:pt idx="176">
                  <c:v>1058</c:v>
                </c:pt>
                <c:pt idx="177">
                  <c:v>1058</c:v>
                </c:pt>
                <c:pt idx="178">
                  <c:v>1086</c:v>
                </c:pt>
                <c:pt idx="179">
                  <c:v>1086</c:v>
                </c:pt>
                <c:pt idx="180">
                  <c:v>1092</c:v>
                </c:pt>
                <c:pt idx="181">
                  <c:v>1092</c:v>
                </c:pt>
                <c:pt idx="182">
                  <c:v>1092</c:v>
                </c:pt>
                <c:pt idx="183">
                  <c:v>1077</c:v>
                </c:pt>
                <c:pt idx="184">
                  <c:v>1077</c:v>
                </c:pt>
                <c:pt idx="185">
                  <c:v>1077</c:v>
                </c:pt>
                <c:pt idx="186">
                  <c:v>1021</c:v>
                </c:pt>
                <c:pt idx="187">
                  <c:v>1021</c:v>
                </c:pt>
                <c:pt idx="188">
                  <c:v>1021</c:v>
                </c:pt>
                <c:pt idx="189">
                  <c:v>962</c:v>
                </c:pt>
                <c:pt idx="190">
                  <c:v>962</c:v>
                </c:pt>
                <c:pt idx="191">
                  <c:v>962</c:v>
                </c:pt>
                <c:pt idx="192">
                  <c:v>912</c:v>
                </c:pt>
                <c:pt idx="193">
                  <c:v>912</c:v>
                </c:pt>
                <c:pt idx="194">
                  <c:v>912</c:v>
                </c:pt>
                <c:pt idx="195">
                  <c:v>857</c:v>
                </c:pt>
                <c:pt idx="196">
                  <c:v>857</c:v>
                </c:pt>
                <c:pt idx="197">
                  <c:v>857</c:v>
                </c:pt>
                <c:pt idx="198">
                  <c:v>782</c:v>
                </c:pt>
                <c:pt idx="199">
                  <c:v>782</c:v>
                </c:pt>
                <c:pt idx="200">
                  <c:v>782</c:v>
                </c:pt>
                <c:pt idx="201">
                  <c:v>703</c:v>
                </c:pt>
                <c:pt idx="202">
                  <c:v>703</c:v>
                </c:pt>
                <c:pt idx="203">
                  <c:v>703</c:v>
                </c:pt>
                <c:pt idx="204">
                  <c:v>624</c:v>
                </c:pt>
                <c:pt idx="205">
                  <c:v>624</c:v>
                </c:pt>
                <c:pt idx="206">
                  <c:v>624</c:v>
                </c:pt>
                <c:pt idx="207">
                  <c:v>553</c:v>
                </c:pt>
                <c:pt idx="208">
                  <c:v>553</c:v>
                </c:pt>
                <c:pt idx="209">
                  <c:v>497</c:v>
                </c:pt>
                <c:pt idx="210">
                  <c:v>497</c:v>
                </c:pt>
                <c:pt idx="211">
                  <c:v>497</c:v>
                </c:pt>
                <c:pt idx="212">
                  <c:v>497</c:v>
                </c:pt>
                <c:pt idx="213">
                  <c:v>458</c:v>
                </c:pt>
                <c:pt idx="214">
                  <c:v>458</c:v>
                </c:pt>
                <c:pt idx="215">
                  <c:v>458</c:v>
                </c:pt>
                <c:pt idx="216">
                  <c:v>406</c:v>
                </c:pt>
                <c:pt idx="217">
                  <c:v>406</c:v>
                </c:pt>
                <c:pt idx="218">
                  <c:v>406</c:v>
                </c:pt>
                <c:pt idx="219">
                  <c:v>351</c:v>
                </c:pt>
                <c:pt idx="220">
                  <c:v>351</c:v>
                </c:pt>
                <c:pt idx="221">
                  <c:v>299</c:v>
                </c:pt>
                <c:pt idx="222">
                  <c:v>299</c:v>
                </c:pt>
                <c:pt idx="223">
                  <c:v>299</c:v>
                </c:pt>
                <c:pt idx="224">
                  <c:v>299</c:v>
                </c:pt>
                <c:pt idx="225">
                  <c:v>261</c:v>
                </c:pt>
                <c:pt idx="226">
                  <c:v>261</c:v>
                </c:pt>
                <c:pt idx="227">
                  <c:v>261</c:v>
                </c:pt>
                <c:pt idx="228">
                  <c:v>217</c:v>
                </c:pt>
                <c:pt idx="229">
                  <c:v>217</c:v>
                </c:pt>
                <c:pt idx="230">
                  <c:v>203</c:v>
                </c:pt>
                <c:pt idx="231">
                  <c:v>203</c:v>
                </c:pt>
                <c:pt idx="232">
                  <c:v>203</c:v>
                </c:pt>
                <c:pt idx="233">
                  <c:v>205</c:v>
                </c:pt>
                <c:pt idx="234">
                  <c:v>205</c:v>
                </c:pt>
                <c:pt idx="235">
                  <c:v>205</c:v>
                </c:pt>
                <c:pt idx="236">
                  <c:v>231</c:v>
                </c:pt>
                <c:pt idx="237">
                  <c:v>231</c:v>
                </c:pt>
                <c:pt idx="238">
                  <c:v>231</c:v>
                </c:pt>
                <c:pt idx="239">
                  <c:v>231</c:v>
                </c:pt>
                <c:pt idx="240">
                  <c:v>296</c:v>
                </c:pt>
                <c:pt idx="241">
                  <c:v>296</c:v>
                </c:pt>
                <c:pt idx="242">
                  <c:v>377</c:v>
                </c:pt>
                <c:pt idx="243">
                  <c:v>377</c:v>
                </c:pt>
                <c:pt idx="244">
                  <c:v>377</c:v>
                </c:pt>
                <c:pt idx="245">
                  <c:v>440</c:v>
                </c:pt>
                <c:pt idx="246">
                  <c:v>440</c:v>
                </c:pt>
                <c:pt idx="247">
                  <c:v>440</c:v>
                </c:pt>
                <c:pt idx="248">
                  <c:v>519</c:v>
                </c:pt>
                <c:pt idx="249">
                  <c:v>519</c:v>
                </c:pt>
                <c:pt idx="250">
                  <c:v>519</c:v>
                </c:pt>
                <c:pt idx="251">
                  <c:v>612</c:v>
                </c:pt>
                <c:pt idx="252">
                  <c:v>612</c:v>
                </c:pt>
                <c:pt idx="253">
                  <c:v>612</c:v>
                </c:pt>
                <c:pt idx="254">
                  <c:v>703</c:v>
                </c:pt>
                <c:pt idx="255">
                  <c:v>703</c:v>
                </c:pt>
                <c:pt idx="256">
                  <c:v>703</c:v>
                </c:pt>
                <c:pt idx="257">
                  <c:v>791</c:v>
                </c:pt>
                <c:pt idx="258">
                  <c:v>791</c:v>
                </c:pt>
                <c:pt idx="259">
                  <c:v>791</c:v>
                </c:pt>
                <c:pt idx="260">
                  <c:v>873</c:v>
                </c:pt>
                <c:pt idx="261">
                  <c:v>873</c:v>
                </c:pt>
                <c:pt idx="262">
                  <c:v>873</c:v>
                </c:pt>
                <c:pt idx="263">
                  <c:v>943</c:v>
                </c:pt>
                <c:pt idx="264">
                  <c:v>943</c:v>
                </c:pt>
                <c:pt idx="265">
                  <c:v>943</c:v>
                </c:pt>
                <c:pt idx="266">
                  <c:v>1002</c:v>
                </c:pt>
                <c:pt idx="267">
                  <c:v>1002</c:v>
                </c:pt>
                <c:pt idx="268">
                  <c:v>1002</c:v>
                </c:pt>
                <c:pt idx="269">
                  <c:v>1039</c:v>
                </c:pt>
                <c:pt idx="270">
                  <c:v>1039</c:v>
                </c:pt>
                <c:pt idx="271">
                  <c:v>1043</c:v>
                </c:pt>
                <c:pt idx="272">
                  <c:v>1043</c:v>
                </c:pt>
                <c:pt idx="273">
                  <c:v>1043</c:v>
                </c:pt>
                <c:pt idx="274">
                  <c:v>1043</c:v>
                </c:pt>
                <c:pt idx="275">
                  <c:v>1043</c:v>
                </c:pt>
              </c:numCache>
            </c:numRef>
          </c:yVal>
          <c:smooth val="1"/>
        </c:ser>
        <c:axId val="48940928"/>
        <c:axId val="48947200"/>
      </c:scatterChart>
      <c:valAx>
        <c:axId val="48940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tickLblPos val="nextTo"/>
        <c:crossAx val="48947200"/>
        <c:crosses val="autoZero"/>
        <c:crossBetween val="midCat"/>
      </c:valAx>
      <c:valAx>
        <c:axId val="48947200"/>
        <c:scaling>
          <c:orientation val="minMax"/>
          <c:max val="600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</a:p>
            </c:rich>
          </c:tx>
          <c:layout/>
        </c:title>
        <c:numFmt formatCode="General" sourceLinked="1"/>
        <c:tickLblPos val="nextTo"/>
        <c:crossAx val="489409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421875000000004"/>
          <c:y val="0.41805607253638755"/>
          <c:w val="0.12015625000000021"/>
          <c:h val="5.4796707229778384E-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Sonar</a:t>
            </a:r>
            <a:r>
              <a:rPr lang="en-US" baseline="0"/>
              <a:t> Sensors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sensors!$F$1</c:f>
              <c:strCache>
                <c:ptCount val="1"/>
                <c:pt idx="0">
                  <c:v>S90</c:v>
                </c:pt>
              </c:strCache>
            </c:strRef>
          </c:tx>
          <c:marker>
            <c:symbol val="none"/>
          </c:marker>
          <c:yVal>
            <c:numRef>
              <c:f>sensors!$F$2:$F$80</c:f>
              <c:numCache>
                <c:formatCode>General</c:formatCode>
                <c:ptCount val="79"/>
                <c:pt idx="0">
                  <c:v>531</c:v>
                </c:pt>
                <c:pt idx="1">
                  <c:v>531</c:v>
                </c:pt>
                <c:pt idx="2">
                  <c:v>533</c:v>
                </c:pt>
                <c:pt idx="3">
                  <c:v>534</c:v>
                </c:pt>
                <c:pt idx="4">
                  <c:v>535</c:v>
                </c:pt>
                <c:pt idx="5">
                  <c:v>536</c:v>
                </c:pt>
                <c:pt idx="6">
                  <c:v>536</c:v>
                </c:pt>
                <c:pt idx="7">
                  <c:v>537</c:v>
                </c:pt>
                <c:pt idx="8">
                  <c:v>538</c:v>
                </c:pt>
                <c:pt idx="9">
                  <c:v>538</c:v>
                </c:pt>
                <c:pt idx="10">
                  <c:v>539</c:v>
                </c:pt>
                <c:pt idx="11">
                  <c:v>540</c:v>
                </c:pt>
                <c:pt idx="12">
                  <c:v>541</c:v>
                </c:pt>
                <c:pt idx="13">
                  <c:v>542</c:v>
                </c:pt>
                <c:pt idx="14">
                  <c:v>543</c:v>
                </c:pt>
                <c:pt idx="15">
                  <c:v>544</c:v>
                </c:pt>
                <c:pt idx="16">
                  <c:v>546</c:v>
                </c:pt>
                <c:pt idx="17">
                  <c:v>547</c:v>
                </c:pt>
                <c:pt idx="18">
                  <c:v>548</c:v>
                </c:pt>
                <c:pt idx="19">
                  <c:v>549</c:v>
                </c:pt>
                <c:pt idx="20">
                  <c:v>549</c:v>
                </c:pt>
                <c:pt idx="21">
                  <c:v>550</c:v>
                </c:pt>
                <c:pt idx="22">
                  <c:v>552</c:v>
                </c:pt>
                <c:pt idx="23">
                  <c:v>553</c:v>
                </c:pt>
                <c:pt idx="24">
                  <c:v>553</c:v>
                </c:pt>
                <c:pt idx="25">
                  <c:v>554</c:v>
                </c:pt>
                <c:pt idx="26">
                  <c:v>554</c:v>
                </c:pt>
                <c:pt idx="27">
                  <c:v>555</c:v>
                </c:pt>
                <c:pt idx="28">
                  <c:v>556</c:v>
                </c:pt>
                <c:pt idx="29">
                  <c:v>557</c:v>
                </c:pt>
                <c:pt idx="30">
                  <c:v>557</c:v>
                </c:pt>
                <c:pt idx="31">
                  <c:v>558</c:v>
                </c:pt>
                <c:pt idx="32">
                  <c:v>558</c:v>
                </c:pt>
                <c:pt idx="33">
                  <c:v>558</c:v>
                </c:pt>
                <c:pt idx="34">
                  <c:v>559</c:v>
                </c:pt>
                <c:pt idx="35">
                  <c:v>561</c:v>
                </c:pt>
                <c:pt idx="36">
                  <c:v>562</c:v>
                </c:pt>
                <c:pt idx="37">
                  <c:v>563</c:v>
                </c:pt>
                <c:pt idx="38">
                  <c:v>563</c:v>
                </c:pt>
                <c:pt idx="39">
                  <c:v>564</c:v>
                </c:pt>
                <c:pt idx="40">
                  <c:v>564</c:v>
                </c:pt>
                <c:pt idx="41">
                  <c:v>565</c:v>
                </c:pt>
                <c:pt idx="42">
                  <c:v>565</c:v>
                </c:pt>
                <c:pt idx="43">
                  <c:v>566</c:v>
                </c:pt>
                <c:pt idx="44">
                  <c:v>566</c:v>
                </c:pt>
                <c:pt idx="45">
                  <c:v>567</c:v>
                </c:pt>
                <c:pt idx="46">
                  <c:v>567</c:v>
                </c:pt>
                <c:pt idx="47">
                  <c:v>568</c:v>
                </c:pt>
                <c:pt idx="48">
                  <c:v>570</c:v>
                </c:pt>
                <c:pt idx="49">
                  <c:v>570</c:v>
                </c:pt>
                <c:pt idx="50">
                  <c:v>571</c:v>
                </c:pt>
                <c:pt idx="51">
                  <c:v>571</c:v>
                </c:pt>
                <c:pt idx="52">
                  <c:v>572</c:v>
                </c:pt>
                <c:pt idx="53">
                  <c:v>572</c:v>
                </c:pt>
                <c:pt idx="54">
                  <c:v>574</c:v>
                </c:pt>
                <c:pt idx="55">
                  <c:v>574</c:v>
                </c:pt>
                <c:pt idx="56">
                  <c:v>574</c:v>
                </c:pt>
                <c:pt idx="57">
                  <c:v>576</c:v>
                </c:pt>
                <c:pt idx="58">
                  <c:v>576</c:v>
                </c:pt>
                <c:pt idx="59">
                  <c:v>577</c:v>
                </c:pt>
                <c:pt idx="60">
                  <c:v>577</c:v>
                </c:pt>
                <c:pt idx="61">
                  <c:v>578</c:v>
                </c:pt>
                <c:pt idx="62">
                  <c:v>578</c:v>
                </c:pt>
                <c:pt idx="63">
                  <c:v>579</c:v>
                </c:pt>
                <c:pt idx="64">
                  <c:v>580</c:v>
                </c:pt>
                <c:pt idx="65">
                  <c:v>579</c:v>
                </c:pt>
                <c:pt idx="66">
                  <c:v>580</c:v>
                </c:pt>
                <c:pt idx="67">
                  <c:v>580</c:v>
                </c:pt>
                <c:pt idx="68">
                  <c:v>580</c:v>
                </c:pt>
                <c:pt idx="69">
                  <c:v>581</c:v>
                </c:pt>
                <c:pt idx="70">
                  <c:v>581</c:v>
                </c:pt>
                <c:pt idx="71">
                  <c:v>582</c:v>
                </c:pt>
                <c:pt idx="72">
                  <c:v>583</c:v>
                </c:pt>
                <c:pt idx="73">
                  <c:v>584</c:v>
                </c:pt>
                <c:pt idx="74">
                  <c:v>584</c:v>
                </c:pt>
                <c:pt idx="75">
                  <c:v>584</c:v>
                </c:pt>
                <c:pt idx="76">
                  <c:v>585</c:v>
                </c:pt>
                <c:pt idx="77">
                  <c:v>585</c:v>
                </c:pt>
                <c:pt idx="78">
                  <c:v>586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sensors!$E$1</c:f>
              <c:strCache>
                <c:ptCount val="1"/>
                <c:pt idx="0">
                  <c:v>S50</c:v>
                </c:pt>
              </c:strCache>
            </c:strRef>
          </c:tx>
          <c:marker>
            <c:symbol val="none"/>
          </c:marker>
          <c:yVal>
            <c:numRef>
              <c:f>sensors!$E$2:$E$80</c:f>
              <c:numCache>
                <c:formatCode>General</c:formatCode>
                <c:ptCount val="79"/>
                <c:pt idx="0">
                  <c:v>786</c:v>
                </c:pt>
                <c:pt idx="1">
                  <c:v>776</c:v>
                </c:pt>
                <c:pt idx="2">
                  <c:v>758</c:v>
                </c:pt>
                <c:pt idx="3">
                  <c:v>741</c:v>
                </c:pt>
                <c:pt idx="4">
                  <c:v>3725</c:v>
                </c:pt>
                <c:pt idx="5">
                  <c:v>4278</c:v>
                </c:pt>
                <c:pt idx="6">
                  <c:v>4258</c:v>
                </c:pt>
                <c:pt idx="7">
                  <c:v>4237</c:v>
                </c:pt>
                <c:pt idx="8">
                  <c:v>4218</c:v>
                </c:pt>
                <c:pt idx="9">
                  <c:v>4198</c:v>
                </c:pt>
                <c:pt idx="10">
                  <c:v>841</c:v>
                </c:pt>
                <c:pt idx="11">
                  <c:v>811</c:v>
                </c:pt>
                <c:pt idx="12">
                  <c:v>788</c:v>
                </c:pt>
                <c:pt idx="13">
                  <c:v>765</c:v>
                </c:pt>
                <c:pt idx="14">
                  <c:v>745</c:v>
                </c:pt>
                <c:pt idx="15">
                  <c:v>730</c:v>
                </c:pt>
                <c:pt idx="16">
                  <c:v>732</c:v>
                </c:pt>
                <c:pt idx="17">
                  <c:v>4035</c:v>
                </c:pt>
                <c:pt idx="18">
                  <c:v>4035</c:v>
                </c:pt>
                <c:pt idx="19">
                  <c:v>3998</c:v>
                </c:pt>
                <c:pt idx="20">
                  <c:v>3981</c:v>
                </c:pt>
                <c:pt idx="21">
                  <c:v>3964</c:v>
                </c:pt>
                <c:pt idx="22">
                  <c:v>3950</c:v>
                </c:pt>
                <c:pt idx="23">
                  <c:v>827</c:v>
                </c:pt>
                <c:pt idx="24">
                  <c:v>802</c:v>
                </c:pt>
                <c:pt idx="25">
                  <c:v>777</c:v>
                </c:pt>
                <c:pt idx="26">
                  <c:v>757</c:v>
                </c:pt>
                <c:pt idx="27">
                  <c:v>738</c:v>
                </c:pt>
                <c:pt idx="28">
                  <c:v>3848</c:v>
                </c:pt>
                <c:pt idx="29">
                  <c:v>3837</c:v>
                </c:pt>
                <c:pt idx="30">
                  <c:v>4543</c:v>
                </c:pt>
                <c:pt idx="31">
                  <c:v>4517</c:v>
                </c:pt>
                <c:pt idx="32">
                  <c:v>4494</c:v>
                </c:pt>
                <c:pt idx="33">
                  <c:v>4448</c:v>
                </c:pt>
                <c:pt idx="34">
                  <c:v>4448</c:v>
                </c:pt>
                <c:pt idx="35">
                  <c:v>814</c:v>
                </c:pt>
                <c:pt idx="36">
                  <c:v>789</c:v>
                </c:pt>
                <c:pt idx="37">
                  <c:v>767</c:v>
                </c:pt>
                <c:pt idx="38">
                  <c:v>752</c:v>
                </c:pt>
                <c:pt idx="39">
                  <c:v>754</c:v>
                </c:pt>
                <c:pt idx="40">
                  <c:v>4300</c:v>
                </c:pt>
                <c:pt idx="41">
                  <c:v>4279</c:v>
                </c:pt>
                <c:pt idx="42">
                  <c:v>4259</c:v>
                </c:pt>
                <c:pt idx="43">
                  <c:v>4239</c:v>
                </c:pt>
                <c:pt idx="44">
                  <c:v>4219</c:v>
                </c:pt>
                <c:pt idx="45">
                  <c:v>4200</c:v>
                </c:pt>
                <c:pt idx="46">
                  <c:v>4181</c:v>
                </c:pt>
                <c:pt idx="47">
                  <c:v>4162</c:v>
                </c:pt>
                <c:pt idx="48">
                  <c:v>803</c:v>
                </c:pt>
                <c:pt idx="49">
                  <c:v>786</c:v>
                </c:pt>
                <c:pt idx="50">
                  <c:v>4093</c:v>
                </c:pt>
                <c:pt idx="51">
                  <c:v>4092</c:v>
                </c:pt>
                <c:pt idx="52">
                  <c:v>4102</c:v>
                </c:pt>
                <c:pt idx="53">
                  <c:v>4060</c:v>
                </c:pt>
                <c:pt idx="54">
                  <c:v>4064</c:v>
                </c:pt>
                <c:pt idx="55">
                  <c:v>4065</c:v>
                </c:pt>
                <c:pt idx="56">
                  <c:v>4039</c:v>
                </c:pt>
                <c:pt idx="57">
                  <c:v>5000</c:v>
                </c:pt>
                <c:pt idx="58">
                  <c:v>3981</c:v>
                </c:pt>
                <c:pt idx="59">
                  <c:v>5000</c:v>
                </c:pt>
                <c:pt idx="60">
                  <c:v>5000</c:v>
                </c:pt>
                <c:pt idx="61">
                  <c:v>3916</c:v>
                </c:pt>
                <c:pt idx="62">
                  <c:v>3916</c:v>
                </c:pt>
                <c:pt idx="63">
                  <c:v>5000</c:v>
                </c:pt>
                <c:pt idx="64">
                  <c:v>5000</c:v>
                </c:pt>
                <c:pt idx="65">
                  <c:v>5000</c:v>
                </c:pt>
                <c:pt idx="66">
                  <c:v>5000</c:v>
                </c:pt>
                <c:pt idx="67">
                  <c:v>5000</c:v>
                </c:pt>
                <c:pt idx="68">
                  <c:v>843</c:v>
                </c:pt>
                <c:pt idx="69">
                  <c:v>821</c:v>
                </c:pt>
                <c:pt idx="70">
                  <c:v>798</c:v>
                </c:pt>
                <c:pt idx="71">
                  <c:v>5000</c:v>
                </c:pt>
                <c:pt idx="72">
                  <c:v>5000</c:v>
                </c:pt>
                <c:pt idx="73">
                  <c:v>5000</c:v>
                </c:pt>
                <c:pt idx="74">
                  <c:v>5000</c:v>
                </c:pt>
                <c:pt idx="75">
                  <c:v>5000</c:v>
                </c:pt>
                <c:pt idx="76">
                  <c:v>5000</c:v>
                </c:pt>
                <c:pt idx="77">
                  <c:v>5000</c:v>
                </c:pt>
                <c:pt idx="78">
                  <c:v>5000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sensors!$D$1</c:f>
              <c:strCache>
                <c:ptCount val="1"/>
                <c:pt idx="0">
                  <c:v>S30</c:v>
                </c:pt>
              </c:strCache>
            </c:strRef>
          </c:tx>
          <c:marker>
            <c:symbol val="none"/>
          </c:marker>
          <c:yVal>
            <c:numRef>
              <c:f>sensors!$D$2:$D$80</c:f>
              <c:numCache>
                <c:formatCode>General</c:formatCode>
                <c:ptCount val="79"/>
                <c:pt idx="0">
                  <c:v>1094</c:v>
                </c:pt>
                <c:pt idx="1">
                  <c:v>1094</c:v>
                </c:pt>
                <c:pt idx="2">
                  <c:v>1052</c:v>
                </c:pt>
                <c:pt idx="3">
                  <c:v>1052</c:v>
                </c:pt>
                <c:pt idx="4">
                  <c:v>5000</c:v>
                </c:pt>
                <c:pt idx="5">
                  <c:v>1323</c:v>
                </c:pt>
                <c:pt idx="6">
                  <c:v>1295</c:v>
                </c:pt>
                <c:pt idx="7">
                  <c:v>1256</c:v>
                </c:pt>
                <c:pt idx="8">
                  <c:v>1229</c:v>
                </c:pt>
                <c:pt idx="9">
                  <c:v>1198</c:v>
                </c:pt>
                <c:pt idx="10">
                  <c:v>1175</c:v>
                </c:pt>
                <c:pt idx="11">
                  <c:v>1142</c:v>
                </c:pt>
                <c:pt idx="12">
                  <c:v>1122</c:v>
                </c:pt>
                <c:pt idx="13">
                  <c:v>1097</c:v>
                </c:pt>
                <c:pt idx="14">
                  <c:v>1078</c:v>
                </c:pt>
                <c:pt idx="15">
                  <c:v>5000</c:v>
                </c:pt>
                <c:pt idx="16">
                  <c:v>5000</c:v>
                </c:pt>
                <c:pt idx="17">
                  <c:v>5000</c:v>
                </c:pt>
                <c:pt idx="18">
                  <c:v>5000</c:v>
                </c:pt>
                <c:pt idx="19">
                  <c:v>5000</c:v>
                </c:pt>
                <c:pt idx="20">
                  <c:v>5000</c:v>
                </c:pt>
                <c:pt idx="21">
                  <c:v>5000</c:v>
                </c:pt>
                <c:pt idx="22">
                  <c:v>5000</c:v>
                </c:pt>
                <c:pt idx="23">
                  <c:v>5000</c:v>
                </c:pt>
                <c:pt idx="24">
                  <c:v>5000</c:v>
                </c:pt>
                <c:pt idx="25">
                  <c:v>5000</c:v>
                </c:pt>
                <c:pt idx="26">
                  <c:v>5000</c:v>
                </c:pt>
                <c:pt idx="27">
                  <c:v>5000</c:v>
                </c:pt>
                <c:pt idx="28">
                  <c:v>5000</c:v>
                </c:pt>
                <c:pt idx="29">
                  <c:v>5000</c:v>
                </c:pt>
                <c:pt idx="30">
                  <c:v>5000</c:v>
                </c:pt>
                <c:pt idx="31">
                  <c:v>1530</c:v>
                </c:pt>
                <c:pt idx="32">
                  <c:v>1530</c:v>
                </c:pt>
                <c:pt idx="33">
                  <c:v>1459</c:v>
                </c:pt>
                <c:pt idx="34">
                  <c:v>1427</c:v>
                </c:pt>
                <c:pt idx="35">
                  <c:v>1406</c:v>
                </c:pt>
                <c:pt idx="36">
                  <c:v>1384</c:v>
                </c:pt>
                <c:pt idx="37">
                  <c:v>1356</c:v>
                </c:pt>
                <c:pt idx="38">
                  <c:v>1321</c:v>
                </c:pt>
                <c:pt idx="39">
                  <c:v>1292</c:v>
                </c:pt>
                <c:pt idx="40">
                  <c:v>1265</c:v>
                </c:pt>
                <c:pt idx="41">
                  <c:v>1234</c:v>
                </c:pt>
                <c:pt idx="42">
                  <c:v>1208</c:v>
                </c:pt>
                <c:pt idx="43">
                  <c:v>1187</c:v>
                </c:pt>
                <c:pt idx="44">
                  <c:v>1171</c:v>
                </c:pt>
                <c:pt idx="45">
                  <c:v>5000</c:v>
                </c:pt>
                <c:pt idx="46">
                  <c:v>5000</c:v>
                </c:pt>
                <c:pt idx="47">
                  <c:v>5000</c:v>
                </c:pt>
                <c:pt idx="48">
                  <c:v>5000</c:v>
                </c:pt>
                <c:pt idx="49">
                  <c:v>5000</c:v>
                </c:pt>
                <c:pt idx="50">
                  <c:v>5000</c:v>
                </c:pt>
                <c:pt idx="51">
                  <c:v>5000</c:v>
                </c:pt>
                <c:pt idx="52">
                  <c:v>5000</c:v>
                </c:pt>
                <c:pt idx="53">
                  <c:v>5000</c:v>
                </c:pt>
                <c:pt idx="54">
                  <c:v>5000</c:v>
                </c:pt>
                <c:pt idx="55">
                  <c:v>5000</c:v>
                </c:pt>
                <c:pt idx="56">
                  <c:v>5000</c:v>
                </c:pt>
                <c:pt idx="57">
                  <c:v>5000</c:v>
                </c:pt>
                <c:pt idx="58">
                  <c:v>1659</c:v>
                </c:pt>
                <c:pt idx="59">
                  <c:v>1301</c:v>
                </c:pt>
                <c:pt idx="60">
                  <c:v>1301</c:v>
                </c:pt>
                <c:pt idx="61">
                  <c:v>1247</c:v>
                </c:pt>
                <c:pt idx="62">
                  <c:v>1219</c:v>
                </c:pt>
                <c:pt idx="63">
                  <c:v>1505</c:v>
                </c:pt>
                <c:pt idx="64">
                  <c:v>1480</c:v>
                </c:pt>
                <c:pt idx="65">
                  <c:v>1462</c:v>
                </c:pt>
                <c:pt idx="66">
                  <c:v>1431</c:v>
                </c:pt>
                <c:pt idx="67">
                  <c:v>1405</c:v>
                </c:pt>
                <c:pt idx="68">
                  <c:v>1374</c:v>
                </c:pt>
                <c:pt idx="69">
                  <c:v>1345</c:v>
                </c:pt>
                <c:pt idx="70">
                  <c:v>1315</c:v>
                </c:pt>
                <c:pt idx="71">
                  <c:v>1286</c:v>
                </c:pt>
                <c:pt idx="72">
                  <c:v>1258</c:v>
                </c:pt>
                <c:pt idx="73">
                  <c:v>1231</c:v>
                </c:pt>
                <c:pt idx="74">
                  <c:v>1176</c:v>
                </c:pt>
                <c:pt idx="75">
                  <c:v>1150</c:v>
                </c:pt>
                <c:pt idx="76">
                  <c:v>1126</c:v>
                </c:pt>
                <c:pt idx="77">
                  <c:v>1101</c:v>
                </c:pt>
                <c:pt idx="78">
                  <c:v>1075</c:v>
                </c:pt>
              </c:numCache>
            </c:numRef>
          </c:yVal>
          <c:smooth val="1"/>
        </c:ser>
        <c:axId val="66963328"/>
        <c:axId val="66977792"/>
      </c:scatterChart>
      <c:valAx>
        <c:axId val="66963328"/>
        <c:scaling>
          <c:orientation val="minMax"/>
          <c:max val="7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tickLblPos val="nextTo"/>
        <c:crossAx val="66977792"/>
        <c:crosses val="autoZero"/>
        <c:crossBetween val="midCat"/>
      </c:valAx>
      <c:valAx>
        <c:axId val="66977792"/>
        <c:scaling>
          <c:orientation val="minMax"/>
          <c:max val="55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(mm)</a:t>
                </a:r>
              </a:p>
            </c:rich>
          </c:tx>
          <c:layout/>
        </c:title>
        <c:numFmt formatCode="General" sourceLinked="1"/>
        <c:tickLblPos val="nextTo"/>
        <c:crossAx val="6696332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IR </a:t>
            </a:r>
            <a:r>
              <a:rPr lang="en-US" baseline="0" dirty="0"/>
              <a:t>Sensors</a:t>
            </a:r>
            <a:endParaRPr lang="en-US" dirty="0"/>
          </a:p>
        </c:rich>
      </c:tx>
      <c:layout/>
    </c:title>
    <c:plotArea>
      <c:layout/>
      <c:scatterChart>
        <c:scatterStyle val="smoothMarker"/>
        <c:ser>
          <c:idx val="3"/>
          <c:order val="0"/>
          <c:tx>
            <c:strRef>
              <c:f>sensors!$A$1</c:f>
              <c:strCache>
                <c:ptCount val="1"/>
                <c:pt idx="0">
                  <c:v>IR30</c:v>
                </c:pt>
              </c:strCache>
            </c:strRef>
          </c:tx>
          <c:marker>
            <c:symbol val="none"/>
          </c:marker>
          <c:yVal>
            <c:numRef>
              <c:f>sensors!$A$2:$A$80</c:f>
              <c:numCache>
                <c:formatCode>General</c:formatCode>
                <c:ptCount val="79"/>
                <c:pt idx="0">
                  <c:v>1066.49</c:v>
                </c:pt>
                <c:pt idx="1">
                  <c:v>1050.24</c:v>
                </c:pt>
                <c:pt idx="2">
                  <c:v>1076.8599999999999</c:v>
                </c:pt>
                <c:pt idx="3">
                  <c:v>1149.56</c:v>
                </c:pt>
                <c:pt idx="4">
                  <c:v>1063.08</c:v>
                </c:pt>
                <c:pt idx="5">
                  <c:v>1101.52</c:v>
                </c:pt>
                <c:pt idx="6">
                  <c:v>1131.6599999999999</c:v>
                </c:pt>
                <c:pt idx="7">
                  <c:v>1070.31</c:v>
                </c:pt>
                <c:pt idx="8">
                  <c:v>1076.6699999999998</c:v>
                </c:pt>
                <c:pt idx="9">
                  <c:v>1073</c:v>
                </c:pt>
                <c:pt idx="10">
                  <c:v>1034.1899999999998</c:v>
                </c:pt>
                <c:pt idx="11">
                  <c:v>1082.72</c:v>
                </c:pt>
                <c:pt idx="12">
                  <c:v>1104.5899999999999</c:v>
                </c:pt>
                <c:pt idx="13">
                  <c:v>1098.07</c:v>
                </c:pt>
                <c:pt idx="14">
                  <c:v>1104.1799999999998</c:v>
                </c:pt>
                <c:pt idx="15">
                  <c:v>1084.6899999999998</c:v>
                </c:pt>
                <c:pt idx="16">
                  <c:v>1114.72</c:v>
                </c:pt>
                <c:pt idx="17">
                  <c:v>1092.04</c:v>
                </c:pt>
                <c:pt idx="18">
                  <c:v>1152.6699999999998</c:v>
                </c:pt>
                <c:pt idx="19">
                  <c:v>1037.3899999999999</c:v>
                </c:pt>
                <c:pt idx="20">
                  <c:v>1058.3899999999999</c:v>
                </c:pt>
                <c:pt idx="21">
                  <c:v>1064.4100000000001</c:v>
                </c:pt>
                <c:pt idx="22">
                  <c:v>1057.83</c:v>
                </c:pt>
                <c:pt idx="23">
                  <c:v>1094.44</c:v>
                </c:pt>
                <c:pt idx="24">
                  <c:v>1066.49</c:v>
                </c:pt>
                <c:pt idx="25">
                  <c:v>1089.05</c:v>
                </c:pt>
                <c:pt idx="26">
                  <c:v>1092.6399999999999</c:v>
                </c:pt>
                <c:pt idx="27">
                  <c:v>1127.5899999999999</c:v>
                </c:pt>
                <c:pt idx="28">
                  <c:v>1152.8899999999999</c:v>
                </c:pt>
                <c:pt idx="29">
                  <c:v>1146.47</c:v>
                </c:pt>
                <c:pt idx="30">
                  <c:v>1107.6699999999998</c:v>
                </c:pt>
                <c:pt idx="31">
                  <c:v>1103.97</c:v>
                </c:pt>
                <c:pt idx="32">
                  <c:v>1085.8699999999999</c:v>
                </c:pt>
                <c:pt idx="33">
                  <c:v>1129.95</c:v>
                </c:pt>
                <c:pt idx="34">
                  <c:v>1114.51</c:v>
                </c:pt>
                <c:pt idx="35">
                  <c:v>1102.95</c:v>
                </c:pt>
                <c:pt idx="36">
                  <c:v>1091.8399999999999</c:v>
                </c:pt>
                <c:pt idx="37">
                  <c:v>1135.1099999999999</c:v>
                </c:pt>
                <c:pt idx="38">
                  <c:v>1137.5</c:v>
                </c:pt>
                <c:pt idx="39">
                  <c:v>1119.96</c:v>
                </c:pt>
                <c:pt idx="40">
                  <c:v>1054.6699999999998</c:v>
                </c:pt>
                <c:pt idx="41">
                  <c:v>1082.53</c:v>
                </c:pt>
                <c:pt idx="42">
                  <c:v>1105.82</c:v>
                </c:pt>
                <c:pt idx="43">
                  <c:v>1154.23</c:v>
                </c:pt>
                <c:pt idx="44">
                  <c:v>1131.23</c:v>
                </c:pt>
                <c:pt idx="45">
                  <c:v>1119.1199999999999</c:v>
                </c:pt>
                <c:pt idx="46">
                  <c:v>1135.33</c:v>
                </c:pt>
                <c:pt idx="47">
                  <c:v>1167.77</c:v>
                </c:pt>
                <c:pt idx="48">
                  <c:v>1127.81</c:v>
                </c:pt>
                <c:pt idx="49">
                  <c:v>1131.6599999999999</c:v>
                </c:pt>
                <c:pt idx="50">
                  <c:v>1156.24</c:v>
                </c:pt>
                <c:pt idx="51">
                  <c:v>1125.04</c:v>
                </c:pt>
                <c:pt idx="52">
                  <c:v>1176.73</c:v>
                </c:pt>
                <c:pt idx="53">
                  <c:v>1134.03</c:v>
                </c:pt>
                <c:pt idx="54">
                  <c:v>1131.02</c:v>
                </c:pt>
                <c:pt idx="55">
                  <c:v>1123.3399999999999</c:v>
                </c:pt>
                <c:pt idx="56">
                  <c:v>1084.6899999999998</c:v>
                </c:pt>
                <c:pt idx="57">
                  <c:v>1129.3</c:v>
                </c:pt>
                <c:pt idx="58">
                  <c:v>1198.8399999999999</c:v>
                </c:pt>
                <c:pt idx="59">
                  <c:v>1129.73</c:v>
                </c:pt>
                <c:pt idx="60">
                  <c:v>1095.45</c:v>
                </c:pt>
                <c:pt idx="61">
                  <c:v>1159.3899999999999</c:v>
                </c:pt>
                <c:pt idx="62">
                  <c:v>1150.6699999999998</c:v>
                </c:pt>
                <c:pt idx="63">
                  <c:v>1087.6599999999999</c:v>
                </c:pt>
                <c:pt idx="64">
                  <c:v>1148.01</c:v>
                </c:pt>
                <c:pt idx="65">
                  <c:v>1084.6899999999998</c:v>
                </c:pt>
                <c:pt idx="66">
                  <c:v>1154.23</c:v>
                </c:pt>
                <c:pt idx="67">
                  <c:v>1101.1199999999999</c:v>
                </c:pt>
                <c:pt idx="68">
                  <c:v>1184.4100000000001</c:v>
                </c:pt>
                <c:pt idx="69">
                  <c:v>1183.94</c:v>
                </c:pt>
                <c:pt idx="70">
                  <c:v>1454.76</c:v>
                </c:pt>
                <c:pt idx="71">
                  <c:v>1255.79</c:v>
                </c:pt>
                <c:pt idx="72">
                  <c:v>924.80899999999997</c:v>
                </c:pt>
                <c:pt idx="73">
                  <c:v>716.78800000000081</c:v>
                </c:pt>
                <c:pt idx="74">
                  <c:v>1008.61</c:v>
                </c:pt>
                <c:pt idx="75">
                  <c:v>3164.16</c:v>
                </c:pt>
                <c:pt idx="76">
                  <c:v>3340.12</c:v>
                </c:pt>
                <c:pt idx="77">
                  <c:v>3328.9300000000012</c:v>
                </c:pt>
                <c:pt idx="78">
                  <c:v>3331.06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sensors!$B$1</c:f>
              <c:strCache>
                <c:ptCount val="1"/>
                <c:pt idx="0">
                  <c:v>IR60</c:v>
                </c:pt>
              </c:strCache>
            </c:strRef>
          </c:tx>
          <c:marker>
            <c:symbol val="none"/>
          </c:marker>
          <c:yVal>
            <c:numRef>
              <c:f>sensors!$B$2:$B$80</c:f>
              <c:numCache>
                <c:formatCode>General</c:formatCode>
                <c:ptCount val="79"/>
                <c:pt idx="0">
                  <c:v>663.11500000000001</c:v>
                </c:pt>
                <c:pt idx="1">
                  <c:v>663.65699999999947</c:v>
                </c:pt>
                <c:pt idx="2">
                  <c:v>662.47299999999996</c:v>
                </c:pt>
                <c:pt idx="3">
                  <c:v>661.68000000000052</c:v>
                </c:pt>
                <c:pt idx="4">
                  <c:v>670.05</c:v>
                </c:pt>
                <c:pt idx="5">
                  <c:v>675.37599999999998</c:v>
                </c:pt>
                <c:pt idx="6">
                  <c:v>673.64599999999996</c:v>
                </c:pt>
                <c:pt idx="7">
                  <c:v>667.21600000000001</c:v>
                </c:pt>
                <c:pt idx="8">
                  <c:v>686.20399999999995</c:v>
                </c:pt>
                <c:pt idx="9">
                  <c:v>673.08199999999999</c:v>
                </c:pt>
                <c:pt idx="10">
                  <c:v>672.423</c:v>
                </c:pt>
                <c:pt idx="11">
                  <c:v>674.34899999999948</c:v>
                </c:pt>
                <c:pt idx="12">
                  <c:v>675.98</c:v>
                </c:pt>
                <c:pt idx="13">
                  <c:v>678.24400000000003</c:v>
                </c:pt>
                <c:pt idx="14">
                  <c:v>680.03099999999949</c:v>
                </c:pt>
                <c:pt idx="15">
                  <c:v>681.89400000000001</c:v>
                </c:pt>
                <c:pt idx="16">
                  <c:v>677.50699999999949</c:v>
                </c:pt>
                <c:pt idx="17">
                  <c:v>685.53599999999949</c:v>
                </c:pt>
                <c:pt idx="18">
                  <c:v>683.47400000000005</c:v>
                </c:pt>
                <c:pt idx="19">
                  <c:v>672.47</c:v>
                </c:pt>
                <c:pt idx="20">
                  <c:v>690.096</c:v>
                </c:pt>
                <c:pt idx="21">
                  <c:v>682.93399999999997</c:v>
                </c:pt>
                <c:pt idx="22">
                  <c:v>683.11400000000003</c:v>
                </c:pt>
                <c:pt idx="23">
                  <c:v>683.20399999999995</c:v>
                </c:pt>
                <c:pt idx="24">
                  <c:v>680.62300000000005</c:v>
                </c:pt>
                <c:pt idx="25">
                  <c:v>679.66499999999996</c:v>
                </c:pt>
                <c:pt idx="26">
                  <c:v>683.87900000000002</c:v>
                </c:pt>
                <c:pt idx="27">
                  <c:v>680.66899999999998</c:v>
                </c:pt>
                <c:pt idx="28">
                  <c:v>687.62599999999998</c:v>
                </c:pt>
                <c:pt idx="29">
                  <c:v>687.89099999999996</c:v>
                </c:pt>
                <c:pt idx="30">
                  <c:v>690.14</c:v>
                </c:pt>
                <c:pt idx="31">
                  <c:v>678.61199999999997</c:v>
                </c:pt>
                <c:pt idx="32">
                  <c:v>693.8079999999992</c:v>
                </c:pt>
                <c:pt idx="33">
                  <c:v>691.23599999999999</c:v>
                </c:pt>
                <c:pt idx="34">
                  <c:v>690.14</c:v>
                </c:pt>
                <c:pt idx="35">
                  <c:v>694.63199999999949</c:v>
                </c:pt>
                <c:pt idx="36">
                  <c:v>691.6730000000008</c:v>
                </c:pt>
                <c:pt idx="37">
                  <c:v>690.92899999999997</c:v>
                </c:pt>
                <c:pt idx="38">
                  <c:v>697.74</c:v>
                </c:pt>
                <c:pt idx="39">
                  <c:v>696.36199999999906</c:v>
                </c:pt>
                <c:pt idx="40">
                  <c:v>694.50199999999938</c:v>
                </c:pt>
                <c:pt idx="41">
                  <c:v>699.49900000000002</c:v>
                </c:pt>
                <c:pt idx="42">
                  <c:v>700.78300000000081</c:v>
                </c:pt>
                <c:pt idx="43">
                  <c:v>690.71</c:v>
                </c:pt>
                <c:pt idx="44">
                  <c:v>695.54099999999949</c:v>
                </c:pt>
                <c:pt idx="45">
                  <c:v>698.21199999999999</c:v>
                </c:pt>
                <c:pt idx="46">
                  <c:v>700.44099999999946</c:v>
                </c:pt>
                <c:pt idx="47">
                  <c:v>701.38099999999997</c:v>
                </c:pt>
                <c:pt idx="48">
                  <c:v>698.94199999999921</c:v>
                </c:pt>
                <c:pt idx="49">
                  <c:v>697.78300000000081</c:v>
                </c:pt>
                <c:pt idx="50">
                  <c:v>701.38099999999997</c:v>
                </c:pt>
                <c:pt idx="51">
                  <c:v>697.654</c:v>
                </c:pt>
                <c:pt idx="52">
                  <c:v>703.93699999999933</c:v>
                </c:pt>
                <c:pt idx="53">
                  <c:v>697.22299999999996</c:v>
                </c:pt>
                <c:pt idx="54">
                  <c:v>700.22699999999998</c:v>
                </c:pt>
                <c:pt idx="55">
                  <c:v>715.30099999999948</c:v>
                </c:pt>
                <c:pt idx="56">
                  <c:v>697.697</c:v>
                </c:pt>
                <c:pt idx="57">
                  <c:v>703.17100000000005</c:v>
                </c:pt>
                <c:pt idx="58">
                  <c:v>708.05399999999997</c:v>
                </c:pt>
                <c:pt idx="59">
                  <c:v>706.57</c:v>
                </c:pt>
                <c:pt idx="60">
                  <c:v>707.50300000000004</c:v>
                </c:pt>
                <c:pt idx="61">
                  <c:v>706.78200000000004</c:v>
                </c:pt>
                <c:pt idx="62">
                  <c:v>708.69</c:v>
                </c:pt>
                <c:pt idx="63">
                  <c:v>693.8079999999992</c:v>
                </c:pt>
                <c:pt idx="64">
                  <c:v>714.74900000000002</c:v>
                </c:pt>
                <c:pt idx="65">
                  <c:v>712.29000000000053</c:v>
                </c:pt>
                <c:pt idx="66">
                  <c:v>706.86699999999905</c:v>
                </c:pt>
                <c:pt idx="67">
                  <c:v>706.01900000000001</c:v>
                </c:pt>
                <c:pt idx="68">
                  <c:v>705.89099999999996</c:v>
                </c:pt>
                <c:pt idx="69">
                  <c:v>706.18799999999999</c:v>
                </c:pt>
                <c:pt idx="70">
                  <c:v>725.23</c:v>
                </c:pt>
                <c:pt idx="71">
                  <c:v>705.67900000000054</c:v>
                </c:pt>
                <c:pt idx="72">
                  <c:v>705.29700000000003</c:v>
                </c:pt>
                <c:pt idx="73">
                  <c:v>705.72199999999998</c:v>
                </c:pt>
                <c:pt idx="74">
                  <c:v>707.50300000000004</c:v>
                </c:pt>
                <c:pt idx="75">
                  <c:v>698.2980000000008</c:v>
                </c:pt>
                <c:pt idx="76">
                  <c:v>712.29000000000053</c:v>
                </c:pt>
                <c:pt idx="77">
                  <c:v>705.255</c:v>
                </c:pt>
                <c:pt idx="78">
                  <c:v>712.75699999999949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sensors!$C$1</c:f>
              <c:strCache>
                <c:ptCount val="1"/>
                <c:pt idx="0">
                  <c:v>IR90</c:v>
                </c:pt>
              </c:strCache>
            </c:strRef>
          </c:tx>
          <c:marker>
            <c:symbol val="none"/>
          </c:marker>
          <c:yVal>
            <c:numRef>
              <c:f>sensors!$C$2:$C$80</c:f>
              <c:numCache>
                <c:formatCode>General</c:formatCode>
                <c:ptCount val="79"/>
                <c:pt idx="0">
                  <c:v>718.36300000000006</c:v>
                </c:pt>
                <c:pt idx="1">
                  <c:v>779.12900000000002</c:v>
                </c:pt>
                <c:pt idx="2">
                  <c:v>693.50400000000002</c:v>
                </c:pt>
                <c:pt idx="3">
                  <c:v>694.50199999999938</c:v>
                </c:pt>
                <c:pt idx="4">
                  <c:v>718.44899999999996</c:v>
                </c:pt>
                <c:pt idx="5">
                  <c:v>638.11900000000003</c:v>
                </c:pt>
                <c:pt idx="6">
                  <c:v>597.04699999999946</c:v>
                </c:pt>
                <c:pt idx="7">
                  <c:v>433.24700000000001</c:v>
                </c:pt>
                <c:pt idx="8">
                  <c:v>651.61099999999999</c:v>
                </c:pt>
                <c:pt idx="9">
                  <c:v>762.77700000000004</c:v>
                </c:pt>
                <c:pt idx="10">
                  <c:v>722.47</c:v>
                </c:pt>
                <c:pt idx="11">
                  <c:v>709.4519999999992</c:v>
                </c:pt>
                <c:pt idx="12">
                  <c:v>756.923</c:v>
                </c:pt>
                <c:pt idx="13">
                  <c:v>631.93799999999919</c:v>
                </c:pt>
                <c:pt idx="14">
                  <c:v>594.19900000000052</c:v>
                </c:pt>
                <c:pt idx="15">
                  <c:v>668.22900000000004</c:v>
                </c:pt>
                <c:pt idx="16">
                  <c:v>617.33699999999919</c:v>
                </c:pt>
                <c:pt idx="17">
                  <c:v>617.45799999999906</c:v>
                </c:pt>
                <c:pt idx="18">
                  <c:v>633.92199999999946</c:v>
                </c:pt>
                <c:pt idx="19">
                  <c:v>523.13900000000001</c:v>
                </c:pt>
                <c:pt idx="20">
                  <c:v>464.58</c:v>
                </c:pt>
                <c:pt idx="21">
                  <c:v>513.63599999999997</c:v>
                </c:pt>
                <c:pt idx="22">
                  <c:v>564.76499999999999</c:v>
                </c:pt>
                <c:pt idx="23">
                  <c:v>712.03599999999949</c:v>
                </c:pt>
                <c:pt idx="24">
                  <c:v>714.41</c:v>
                </c:pt>
                <c:pt idx="25">
                  <c:v>769.10900000000004</c:v>
                </c:pt>
                <c:pt idx="26">
                  <c:v>782.59699999999998</c:v>
                </c:pt>
                <c:pt idx="27">
                  <c:v>808.69400000000053</c:v>
                </c:pt>
                <c:pt idx="28">
                  <c:v>811.44799999999907</c:v>
                </c:pt>
                <c:pt idx="29">
                  <c:v>796.51099999999997</c:v>
                </c:pt>
                <c:pt idx="30">
                  <c:v>769.83699999999919</c:v>
                </c:pt>
                <c:pt idx="31">
                  <c:v>639.16899999999998</c:v>
                </c:pt>
                <c:pt idx="32">
                  <c:v>602.73599999999999</c:v>
                </c:pt>
                <c:pt idx="33">
                  <c:v>772.78900000000067</c:v>
                </c:pt>
                <c:pt idx="34">
                  <c:v>797.12400000000002</c:v>
                </c:pt>
                <c:pt idx="35">
                  <c:v>780.76099999999997</c:v>
                </c:pt>
                <c:pt idx="36">
                  <c:v>748.41300000000001</c:v>
                </c:pt>
                <c:pt idx="37">
                  <c:v>733.57400000000052</c:v>
                </c:pt>
                <c:pt idx="38">
                  <c:v>707.54599999999948</c:v>
                </c:pt>
                <c:pt idx="39">
                  <c:v>695.93</c:v>
                </c:pt>
                <c:pt idx="40">
                  <c:v>666.82899999999938</c:v>
                </c:pt>
                <c:pt idx="41">
                  <c:v>698.2980000000008</c:v>
                </c:pt>
                <c:pt idx="42">
                  <c:v>697.654</c:v>
                </c:pt>
                <c:pt idx="43">
                  <c:v>595.10799999999949</c:v>
                </c:pt>
                <c:pt idx="44">
                  <c:v>723.58900000000051</c:v>
                </c:pt>
                <c:pt idx="45">
                  <c:v>809.50800000000004</c:v>
                </c:pt>
                <c:pt idx="46">
                  <c:v>801.84199999999919</c:v>
                </c:pt>
                <c:pt idx="47">
                  <c:v>827.88800000000003</c:v>
                </c:pt>
                <c:pt idx="48">
                  <c:v>854.55699999999933</c:v>
                </c:pt>
                <c:pt idx="49">
                  <c:v>729.89699999999948</c:v>
                </c:pt>
                <c:pt idx="50">
                  <c:v>757.64099999999996</c:v>
                </c:pt>
                <c:pt idx="51">
                  <c:v>738.22299999999996</c:v>
                </c:pt>
                <c:pt idx="52">
                  <c:v>756.15599999999949</c:v>
                </c:pt>
                <c:pt idx="53">
                  <c:v>737.85799999999892</c:v>
                </c:pt>
                <c:pt idx="54">
                  <c:v>625.82599999999934</c:v>
                </c:pt>
                <c:pt idx="55">
                  <c:v>635.44199999999921</c:v>
                </c:pt>
                <c:pt idx="56">
                  <c:v>697.82599999999934</c:v>
                </c:pt>
                <c:pt idx="57">
                  <c:v>754.58500000000004</c:v>
                </c:pt>
                <c:pt idx="58">
                  <c:v>760.13400000000001</c:v>
                </c:pt>
                <c:pt idx="59">
                  <c:v>706.35799999999892</c:v>
                </c:pt>
                <c:pt idx="60">
                  <c:v>714.70699999999999</c:v>
                </c:pt>
                <c:pt idx="61">
                  <c:v>745.96299999999906</c:v>
                </c:pt>
                <c:pt idx="62">
                  <c:v>708.13900000000001</c:v>
                </c:pt>
                <c:pt idx="63">
                  <c:v>737.53899999999999</c:v>
                </c:pt>
                <c:pt idx="64">
                  <c:v>780.15499999999997</c:v>
                </c:pt>
                <c:pt idx="65">
                  <c:v>819.85499999999934</c:v>
                </c:pt>
                <c:pt idx="66">
                  <c:v>707.63</c:v>
                </c:pt>
                <c:pt idx="67">
                  <c:v>643.75699999999949</c:v>
                </c:pt>
                <c:pt idx="68">
                  <c:v>844.71299999999997</c:v>
                </c:pt>
                <c:pt idx="69">
                  <c:v>828.88800000000003</c:v>
                </c:pt>
                <c:pt idx="70">
                  <c:v>782.59699999999998</c:v>
                </c:pt>
                <c:pt idx="71">
                  <c:v>885.28400000000067</c:v>
                </c:pt>
                <c:pt idx="72">
                  <c:v>819.77599999999995</c:v>
                </c:pt>
                <c:pt idx="73">
                  <c:v>964.38400000000001</c:v>
                </c:pt>
                <c:pt idx="74">
                  <c:v>805.04899999999998</c:v>
                </c:pt>
                <c:pt idx="75">
                  <c:v>727.70699999999999</c:v>
                </c:pt>
                <c:pt idx="76">
                  <c:v>732.15</c:v>
                </c:pt>
                <c:pt idx="77">
                  <c:v>772.84599999999921</c:v>
                </c:pt>
                <c:pt idx="78">
                  <c:v>846.82599999999934</c:v>
                </c:pt>
              </c:numCache>
            </c:numRef>
          </c:yVal>
          <c:smooth val="1"/>
        </c:ser>
        <c:axId val="66995712"/>
        <c:axId val="66997632"/>
      </c:scatterChart>
      <c:valAx>
        <c:axId val="66995712"/>
        <c:scaling>
          <c:orientation val="minMax"/>
          <c:max val="7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tickLblPos val="nextTo"/>
        <c:crossAx val="66997632"/>
        <c:crosses val="autoZero"/>
        <c:crossBetween val="midCat"/>
      </c:valAx>
      <c:valAx>
        <c:axId val="66997632"/>
        <c:scaling>
          <c:orientation val="minMax"/>
          <c:max val="55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(mm)</a:t>
                </a:r>
              </a:p>
            </c:rich>
          </c:tx>
          <c:layout/>
        </c:title>
        <c:numFmt formatCode="General" sourceLinked="1"/>
        <c:tickLblPos val="nextTo"/>
        <c:crossAx val="6699571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IR and Sonar</a:t>
            </a:r>
            <a:r>
              <a:rPr lang="en-US" baseline="0" dirty="0" smtClean="0"/>
              <a:t> </a:t>
            </a:r>
            <a:r>
              <a:rPr lang="en-US" baseline="0" dirty="0"/>
              <a:t>Sensors</a:t>
            </a:r>
            <a:endParaRPr lang="en-US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sensors!$F$1</c:f>
              <c:strCache>
                <c:ptCount val="1"/>
                <c:pt idx="0">
                  <c:v>S90</c:v>
                </c:pt>
              </c:strCache>
            </c:strRef>
          </c:tx>
          <c:marker>
            <c:symbol val="none"/>
          </c:marker>
          <c:yVal>
            <c:numRef>
              <c:f>sensors!$F$2:$F$80</c:f>
              <c:numCache>
                <c:formatCode>General</c:formatCode>
                <c:ptCount val="79"/>
                <c:pt idx="0">
                  <c:v>531</c:v>
                </c:pt>
                <c:pt idx="1">
                  <c:v>531</c:v>
                </c:pt>
                <c:pt idx="2">
                  <c:v>533</c:v>
                </c:pt>
                <c:pt idx="3">
                  <c:v>534</c:v>
                </c:pt>
                <c:pt idx="4">
                  <c:v>535</c:v>
                </c:pt>
                <c:pt idx="5">
                  <c:v>536</c:v>
                </c:pt>
                <c:pt idx="6">
                  <c:v>536</c:v>
                </c:pt>
                <c:pt idx="7">
                  <c:v>537</c:v>
                </c:pt>
                <c:pt idx="8">
                  <c:v>538</c:v>
                </c:pt>
                <c:pt idx="9">
                  <c:v>538</c:v>
                </c:pt>
                <c:pt idx="10">
                  <c:v>539</c:v>
                </c:pt>
                <c:pt idx="11">
                  <c:v>540</c:v>
                </c:pt>
                <c:pt idx="12">
                  <c:v>541</c:v>
                </c:pt>
                <c:pt idx="13">
                  <c:v>542</c:v>
                </c:pt>
                <c:pt idx="14">
                  <c:v>543</c:v>
                </c:pt>
                <c:pt idx="15">
                  <c:v>544</c:v>
                </c:pt>
                <c:pt idx="16">
                  <c:v>546</c:v>
                </c:pt>
                <c:pt idx="17">
                  <c:v>547</c:v>
                </c:pt>
                <c:pt idx="18">
                  <c:v>548</c:v>
                </c:pt>
                <c:pt idx="19">
                  <c:v>549</c:v>
                </c:pt>
                <c:pt idx="20">
                  <c:v>549</c:v>
                </c:pt>
                <c:pt idx="21">
                  <c:v>550</c:v>
                </c:pt>
                <c:pt idx="22">
                  <c:v>552</c:v>
                </c:pt>
                <c:pt idx="23">
                  <c:v>553</c:v>
                </c:pt>
                <c:pt idx="24">
                  <c:v>553</c:v>
                </c:pt>
                <c:pt idx="25">
                  <c:v>554</c:v>
                </c:pt>
                <c:pt idx="26">
                  <c:v>554</c:v>
                </c:pt>
                <c:pt idx="27">
                  <c:v>555</c:v>
                </c:pt>
                <c:pt idx="28">
                  <c:v>556</c:v>
                </c:pt>
                <c:pt idx="29">
                  <c:v>557</c:v>
                </c:pt>
                <c:pt idx="30">
                  <c:v>557</c:v>
                </c:pt>
                <c:pt idx="31">
                  <c:v>558</c:v>
                </c:pt>
                <c:pt idx="32">
                  <c:v>558</c:v>
                </c:pt>
                <c:pt idx="33">
                  <c:v>558</c:v>
                </c:pt>
                <c:pt idx="34">
                  <c:v>559</c:v>
                </c:pt>
                <c:pt idx="35">
                  <c:v>561</c:v>
                </c:pt>
                <c:pt idx="36">
                  <c:v>562</c:v>
                </c:pt>
                <c:pt idx="37">
                  <c:v>563</c:v>
                </c:pt>
                <c:pt idx="38">
                  <c:v>563</c:v>
                </c:pt>
                <c:pt idx="39">
                  <c:v>564</c:v>
                </c:pt>
                <c:pt idx="40">
                  <c:v>564</c:v>
                </c:pt>
                <c:pt idx="41">
                  <c:v>565</c:v>
                </c:pt>
                <c:pt idx="42">
                  <c:v>565</c:v>
                </c:pt>
                <c:pt idx="43">
                  <c:v>566</c:v>
                </c:pt>
                <c:pt idx="44">
                  <c:v>566</c:v>
                </c:pt>
                <c:pt idx="45">
                  <c:v>567</c:v>
                </c:pt>
                <c:pt idx="46">
                  <c:v>567</c:v>
                </c:pt>
                <c:pt idx="47">
                  <c:v>568</c:v>
                </c:pt>
                <c:pt idx="48">
                  <c:v>570</c:v>
                </c:pt>
                <c:pt idx="49">
                  <c:v>570</c:v>
                </c:pt>
                <c:pt idx="50">
                  <c:v>571</c:v>
                </c:pt>
                <c:pt idx="51">
                  <c:v>571</c:v>
                </c:pt>
                <c:pt idx="52">
                  <c:v>572</c:v>
                </c:pt>
                <c:pt idx="53">
                  <c:v>572</c:v>
                </c:pt>
                <c:pt idx="54">
                  <c:v>574</c:v>
                </c:pt>
                <c:pt idx="55">
                  <c:v>574</c:v>
                </c:pt>
                <c:pt idx="56">
                  <c:v>574</c:v>
                </c:pt>
                <c:pt idx="57">
                  <c:v>576</c:v>
                </c:pt>
                <c:pt idx="58">
                  <c:v>576</c:v>
                </c:pt>
                <c:pt idx="59">
                  <c:v>577</c:v>
                </c:pt>
                <c:pt idx="60">
                  <c:v>577</c:v>
                </c:pt>
                <c:pt idx="61">
                  <c:v>578</c:v>
                </c:pt>
                <c:pt idx="62">
                  <c:v>578</c:v>
                </c:pt>
                <c:pt idx="63">
                  <c:v>579</c:v>
                </c:pt>
                <c:pt idx="64">
                  <c:v>580</c:v>
                </c:pt>
                <c:pt idx="65">
                  <c:v>579</c:v>
                </c:pt>
                <c:pt idx="66">
                  <c:v>580</c:v>
                </c:pt>
                <c:pt idx="67">
                  <c:v>580</c:v>
                </c:pt>
                <c:pt idx="68">
                  <c:v>580</c:v>
                </c:pt>
                <c:pt idx="69">
                  <c:v>581</c:v>
                </c:pt>
                <c:pt idx="70">
                  <c:v>581</c:v>
                </c:pt>
                <c:pt idx="71">
                  <c:v>582</c:v>
                </c:pt>
                <c:pt idx="72">
                  <c:v>583</c:v>
                </c:pt>
                <c:pt idx="73">
                  <c:v>584</c:v>
                </c:pt>
                <c:pt idx="74">
                  <c:v>584</c:v>
                </c:pt>
                <c:pt idx="75">
                  <c:v>584</c:v>
                </c:pt>
                <c:pt idx="76">
                  <c:v>585</c:v>
                </c:pt>
                <c:pt idx="77">
                  <c:v>585</c:v>
                </c:pt>
                <c:pt idx="78">
                  <c:v>586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sensors!$E$1</c:f>
              <c:strCache>
                <c:ptCount val="1"/>
                <c:pt idx="0">
                  <c:v>S50</c:v>
                </c:pt>
              </c:strCache>
            </c:strRef>
          </c:tx>
          <c:marker>
            <c:symbol val="none"/>
          </c:marker>
          <c:yVal>
            <c:numRef>
              <c:f>sensors!$E$2:$E$80</c:f>
              <c:numCache>
                <c:formatCode>General</c:formatCode>
                <c:ptCount val="79"/>
                <c:pt idx="0">
                  <c:v>786</c:v>
                </c:pt>
                <c:pt idx="1">
                  <c:v>776</c:v>
                </c:pt>
                <c:pt idx="2">
                  <c:v>758</c:v>
                </c:pt>
                <c:pt idx="3">
                  <c:v>741</c:v>
                </c:pt>
                <c:pt idx="4">
                  <c:v>3725</c:v>
                </c:pt>
                <c:pt idx="5">
                  <c:v>4278</c:v>
                </c:pt>
                <c:pt idx="6">
                  <c:v>4258</c:v>
                </c:pt>
                <c:pt idx="7">
                  <c:v>4237</c:v>
                </c:pt>
                <c:pt idx="8">
                  <c:v>4218</c:v>
                </c:pt>
                <c:pt idx="9">
                  <c:v>4198</c:v>
                </c:pt>
                <c:pt idx="10">
                  <c:v>841</c:v>
                </c:pt>
                <c:pt idx="11">
                  <c:v>811</c:v>
                </c:pt>
                <c:pt idx="12">
                  <c:v>788</c:v>
                </c:pt>
                <c:pt idx="13">
                  <c:v>765</c:v>
                </c:pt>
                <c:pt idx="14">
                  <c:v>745</c:v>
                </c:pt>
                <c:pt idx="15">
                  <c:v>730</c:v>
                </c:pt>
                <c:pt idx="16">
                  <c:v>732</c:v>
                </c:pt>
                <c:pt idx="17">
                  <c:v>4035</c:v>
                </c:pt>
                <c:pt idx="18">
                  <c:v>4035</c:v>
                </c:pt>
                <c:pt idx="19">
                  <c:v>3998</c:v>
                </c:pt>
                <c:pt idx="20">
                  <c:v>3981</c:v>
                </c:pt>
                <c:pt idx="21">
                  <c:v>3964</c:v>
                </c:pt>
                <c:pt idx="22">
                  <c:v>3950</c:v>
                </c:pt>
                <c:pt idx="23">
                  <c:v>827</c:v>
                </c:pt>
                <c:pt idx="24">
                  <c:v>802</c:v>
                </c:pt>
                <c:pt idx="25">
                  <c:v>777</c:v>
                </c:pt>
                <c:pt idx="26">
                  <c:v>757</c:v>
                </c:pt>
                <c:pt idx="27">
                  <c:v>738</c:v>
                </c:pt>
                <c:pt idx="28">
                  <c:v>3848</c:v>
                </c:pt>
                <c:pt idx="29">
                  <c:v>3837</c:v>
                </c:pt>
                <c:pt idx="30">
                  <c:v>4543</c:v>
                </c:pt>
                <c:pt idx="31">
                  <c:v>4517</c:v>
                </c:pt>
                <c:pt idx="32">
                  <c:v>4494</c:v>
                </c:pt>
                <c:pt idx="33">
                  <c:v>4448</c:v>
                </c:pt>
                <c:pt idx="34">
                  <c:v>4448</c:v>
                </c:pt>
                <c:pt idx="35">
                  <c:v>814</c:v>
                </c:pt>
                <c:pt idx="36">
                  <c:v>789</c:v>
                </c:pt>
                <c:pt idx="37">
                  <c:v>767</c:v>
                </c:pt>
                <c:pt idx="38">
                  <c:v>752</c:v>
                </c:pt>
                <c:pt idx="39">
                  <c:v>754</c:v>
                </c:pt>
                <c:pt idx="40">
                  <c:v>4300</c:v>
                </c:pt>
                <c:pt idx="41">
                  <c:v>4279</c:v>
                </c:pt>
                <c:pt idx="42">
                  <c:v>4259</c:v>
                </c:pt>
                <c:pt idx="43">
                  <c:v>4239</c:v>
                </c:pt>
                <c:pt idx="44">
                  <c:v>4219</c:v>
                </c:pt>
                <c:pt idx="45">
                  <c:v>4200</c:v>
                </c:pt>
                <c:pt idx="46">
                  <c:v>4181</c:v>
                </c:pt>
                <c:pt idx="47">
                  <c:v>4162</c:v>
                </c:pt>
                <c:pt idx="48">
                  <c:v>803</c:v>
                </c:pt>
                <c:pt idx="49">
                  <c:v>786</c:v>
                </c:pt>
                <c:pt idx="50">
                  <c:v>4093</c:v>
                </c:pt>
                <c:pt idx="51">
                  <c:v>4092</c:v>
                </c:pt>
                <c:pt idx="52">
                  <c:v>4102</c:v>
                </c:pt>
                <c:pt idx="53">
                  <c:v>4060</c:v>
                </c:pt>
                <c:pt idx="54">
                  <c:v>4064</c:v>
                </c:pt>
                <c:pt idx="55">
                  <c:v>4065</c:v>
                </c:pt>
                <c:pt idx="56">
                  <c:v>4039</c:v>
                </c:pt>
                <c:pt idx="57">
                  <c:v>5000</c:v>
                </c:pt>
                <c:pt idx="58">
                  <c:v>3981</c:v>
                </c:pt>
                <c:pt idx="59">
                  <c:v>5000</c:v>
                </c:pt>
                <c:pt idx="60">
                  <c:v>5000</c:v>
                </c:pt>
                <c:pt idx="61">
                  <c:v>3916</c:v>
                </c:pt>
                <c:pt idx="62">
                  <c:v>3916</c:v>
                </c:pt>
                <c:pt idx="63">
                  <c:v>5000</c:v>
                </c:pt>
                <c:pt idx="64">
                  <c:v>5000</c:v>
                </c:pt>
                <c:pt idx="65">
                  <c:v>5000</c:v>
                </c:pt>
                <c:pt idx="66">
                  <c:v>5000</c:v>
                </c:pt>
                <c:pt idx="67">
                  <c:v>5000</c:v>
                </c:pt>
                <c:pt idx="68">
                  <c:v>843</c:v>
                </c:pt>
                <c:pt idx="69">
                  <c:v>821</c:v>
                </c:pt>
                <c:pt idx="70">
                  <c:v>798</c:v>
                </c:pt>
                <c:pt idx="71">
                  <c:v>5000</c:v>
                </c:pt>
                <c:pt idx="72">
                  <c:v>5000</c:v>
                </c:pt>
                <c:pt idx="73">
                  <c:v>5000</c:v>
                </c:pt>
                <c:pt idx="74">
                  <c:v>5000</c:v>
                </c:pt>
                <c:pt idx="75">
                  <c:v>5000</c:v>
                </c:pt>
                <c:pt idx="76">
                  <c:v>5000</c:v>
                </c:pt>
                <c:pt idx="77">
                  <c:v>5000</c:v>
                </c:pt>
                <c:pt idx="78">
                  <c:v>5000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sensors!$D$1</c:f>
              <c:strCache>
                <c:ptCount val="1"/>
                <c:pt idx="0">
                  <c:v>S30</c:v>
                </c:pt>
              </c:strCache>
            </c:strRef>
          </c:tx>
          <c:marker>
            <c:symbol val="none"/>
          </c:marker>
          <c:yVal>
            <c:numRef>
              <c:f>sensors!$D$2:$D$80</c:f>
              <c:numCache>
                <c:formatCode>General</c:formatCode>
                <c:ptCount val="79"/>
                <c:pt idx="0">
                  <c:v>1094</c:v>
                </c:pt>
                <c:pt idx="1">
                  <c:v>1094</c:v>
                </c:pt>
                <c:pt idx="2">
                  <c:v>1052</c:v>
                </c:pt>
                <c:pt idx="3">
                  <c:v>1052</c:v>
                </c:pt>
                <c:pt idx="4">
                  <c:v>5000</c:v>
                </c:pt>
                <c:pt idx="5">
                  <c:v>1323</c:v>
                </c:pt>
                <c:pt idx="6">
                  <c:v>1295</c:v>
                </c:pt>
                <c:pt idx="7">
                  <c:v>1256</c:v>
                </c:pt>
                <c:pt idx="8">
                  <c:v>1229</c:v>
                </c:pt>
                <c:pt idx="9">
                  <c:v>1198</c:v>
                </c:pt>
                <c:pt idx="10">
                  <c:v>1175</c:v>
                </c:pt>
                <c:pt idx="11">
                  <c:v>1142</c:v>
                </c:pt>
                <c:pt idx="12">
                  <c:v>1122</c:v>
                </c:pt>
                <c:pt idx="13">
                  <c:v>1097</c:v>
                </c:pt>
                <c:pt idx="14">
                  <c:v>1078</c:v>
                </c:pt>
                <c:pt idx="15">
                  <c:v>5000</c:v>
                </c:pt>
                <c:pt idx="16">
                  <c:v>5000</c:v>
                </c:pt>
                <c:pt idx="17">
                  <c:v>5000</c:v>
                </c:pt>
                <c:pt idx="18">
                  <c:v>5000</c:v>
                </c:pt>
                <c:pt idx="19">
                  <c:v>5000</c:v>
                </c:pt>
                <c:pt idx="20">
                  <c:v>5000</c:v>
                </c:pt>
                <c:pt idx="21">
                  <c:v>5000</c:v>
                </c:pt>
                <c:pt idx="22">
                  <c:v>5000</c:v>
                </c:pt>
                <c:pt idx="23">
                  <c:v>5000</c:v>
                </c:pt>
                <c:pt idx="24">
                  <c:v>5000</c:v>
                </c:pt>
                <c:pt idx="25">
                  <c:v>5000</c:v>
                </c:pt>
                <c:pt idx="26">
                  <c:v>5000</c:v>
                </c:pt>
                <c:pt idx="27">
                  <c:v>5000</c:v>
                </c:pt>
                <c:pt idx="28">
                  <c:v>5000</c:v>
                </c:pt>
                <c:pt idx="29">
                  <c:v>5000</c:v>
                </c:pt>
                <c:pt idx="30">
                  <c:v>5000</c:v>
                </c:pt>
                <c:pt idx="31">
                  <c:v>1530</c:v>
                </c:pt>
                <c:pt idx="32">
                  <c:v>1530</c:v>
                </c:pt>
                <c:pt idx="33">
                  <c:v>1459</c:v>
                </c:pt>
                <c:pt idx="34">
                  <c:v>1427</c:v>
                </c:pt>
                <c:pt idx="35">
                  <c:v>1406</c:v>
                </c:pt>
                <c:pt idx="36">
                  <c:v>1384</c:v>
                </c:pt>
                <c:pt idx="37">
                  <c:v>1356</c:v>
                </c:pt>
                <c:pt idx="38">
                  <c:v>1321</c:v>
                </c:pt>
                <c:pt idx="39">
                  <c:v>1292</c:v>
                </c:pt>
                <c:pt idx="40">
                  <c:v>1265</c:v>
                </c:pt>
                <c:pt idx="41">
                  <c:v>1234</c:v>
                </c:pt>
                <c:pt idx="42">
                  <c:v>1208</c:v>
                </c:pt>
                <c:pt idx="43">
                  <c:v>1187</c:v>
                </c:pt>
                <c:pt idx="44">
                  <c:v>1171</c:v>
                </c:pt>
                <c:pt idx="45">
                  <c:v>5000</c:v>
                </c:pt>
                <c:pt idx="46">
                  <c:v>5000</c:v>
                </c:pt>
                <c:pt idx="47">
                  <c:v>5000</c:v>
                </c:pt>
                <c:pt idx="48">
                  <c:v>5000</c:v>
                </c:pt>
                <c:pt idx="49">
                  <c:v>5000</c:v>
                </c:pt>
                <c:pt idx="50">
                  <c:v>5000</c:v>
                </c:pt>
                <c:pt idx="51">
                  <c:v>5000</c:v>
                </c:pt>
                <c:pt idx="52">
                  <c:v>5000</c:v>
                </c:pt>
                <c:pt idx="53">
                  <c:v>5000</c:v>
                </c:pt>
                <c:pt idx="54">
                  <c:v>5000</c:v>
                </c:pt>
                <c:pt idx="55">
                  <c:v>5000</c:v>
                </c:pt>
                <c:pt idx="56">
                  <c:v>5000</c:v>
                </c:pt>
                <c:pt idx="57">
                  <c:v>5000</c:v>
                </c:pt>
                <c:pt idx="58">
                  <c:v>1659</c:v>
                </c:pt>
                <c:pt idx="59">
                  <c:v>1301</c:v>
                </c:pt>
                <c:pt idx="60">
                  <c:v>1301</c:v>
                </c:pt>
                <c:pt idx="61">
                  <c:v>1247</c:v>
                </c:pt>
                <c:pt idx="62">
                  <c:v>1219</c:v>
                </c:pt>
                <c:pt idx="63">
                  <c:v>1505</c:v>
                </c:pt>
                <c:pt idx="64">
                  <c:v>1480</c:v>
                </c:pt>
                <c:pt idx="65">
                  <c:v>1462</c:v>
                </c:pt>
                <c:pt idx="66">
                  <c:v>1431</c:v>
                </c:pt>
                <c:pt idx="67">
                  <c:v>1405</c:v>
                </c:pt>
                <c:pt idx="68">
                  <c:v>1374</c:v>
                </c:pt>
                <c:pt idx="69">
                  <c:v>1345</c:v>
                </c:pt>
                <c:pt idx="70">
                  <c:v>1315</c:v>
                </c:pt>
                <c:pt idx="71">
                  <c:v>1286</c:v>
                </c:pt>
                <c:pt idx="72">
                  <c:v>1258</c:v>
                </c:pt>
                <c:pt idx="73">
                  <c:v>1231</c:v>
                </c:pt>
                <c:pt idx="74">
                  <c:v>1176</c:v>
                </c:pt>
                <c:pt idx="75">
                  <c:v>1150</c:v>
                </c:pt>
                <c:pt idx="76">
                  <c:v>1126</c:v>
                </c:pt>
                <c:pt idx="77">
                  <c:v>1101</c:v>
                </c:pt>
                <c:pt idx="78">
                  <c:v>1075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sensors!$A$1</c:f>
              <c:strCache>
                <c:ptCount val="1"/>
                <c:pt idx="0">
                  <c:v>IR30</c:v>
                </c:pt>
              </c:strCache>
            </c:strRef>
          </c:tx>
          <c:marker>
            <c:symbol val="none"/>
          </c:marker>
          <c:yVal>
            <c:numRef>
              <c:f>sensors!$A$2:$A$80</c:f>
              <c:numCache>
                <c:formatCode>General</c:formatCode>
                <c:ptCount val="79"/>
                <c:pt idx="0">
                  <c:v>1066.49</c:v>
                </c:pt>
                <c:pt idx="1">
                  <c:v>1050.24</c:v>
                </c:pt>
                <c:pt idx="2">
                  <c:v>1076.8599999999999</c:v>
                </c:pt>
                <c:pt idx="3">
                  <c:v>1149.56</c:v>
                </c:pt>
                <c:pt idx="4">
                  <c:v>1063.08</c:v>
                </c:pt>
                <c:pt idx="5">
                  <c:v>1101.52</c:v>
                </c:pt>
                <c:pt idx="6">
                  <c:v>1131.6599999999999</c:v>
                </c:pt>
                <c:pt idx="7">
                  <c:v>1070.31</c:v>
                </c:pt>
                <c:pt idx="8">
                  <c:v>1076.6699999999998</c:v>
                </c:pt>
                <c:pt idx="9">
                  <c:v>1073</c:v>
                </c:pt>
                <c:pt idx="10">
                  <c:v>1034.1899999999998</c:v>
                </c:pt>
                <c:pt idx="11">
                  <c:v>1082.72</c:v>
                </c:pt>
                <c:pt idx="12">
                  <c:v>1104.5899999999999</c:v>
                </c:pt>
                <c:pt idx="13">
                  <c:v>1098.07</c:v>
                </c:pt>
                <c:pt idx="14">
                  <c:v>1104.1799999999998</c:v>
                </c:pt>
                <c:pt idx="15">
                  <c:v>1084.6899999999998</c:v>
                </c:pt>
                <c:pt idx="16">
                  <c:v>1114.72</c:v>
                </c:pt>
                <c:pt idx="17">
                  <c:v>1092.04</c:v>
                </c:pt>
                <c:pt idx="18">
                  <c:v>1152.6699999999998</c:v>
                </c:pt>
                <c:pt idx="19">
                  <c:v>1037.3899999999999</c:v>
                </c:pt>
                <c:pt idx="20">
                  <c:v>1058.3899999999999</c:v>
                </c:pt>
                <c:pt idx="21">
                  <c:v>1064.4100000000001</c:v>
                </c:pt>
                <c:pt idx="22">
                  <c:v>1057.83</c:v>
                </c:pt>
                <c:pt idx="23">
                  <c:v>1094.44</c:v>
                </c:pt>
                <c:pt idx="24">
                  <c:v>1066.49</c:v>
                </c:pt>
                <c:pt idx="25">
                  <c:v>1089.05</c:v>
                </c:pt>
                <c:pt idx="26">
                  <c:v>1092.6399999999999</c:v>
                </c:pt>
                <c:pt idx="27">
                  <c:v>1127.5899999999999</c:v>
                </c:pt>
                <c:pt idx="28">
                  <c:v>1152.8899999999999</c:v>
                </c:pt>
                <c:pt idx="29">
                  <c:v>1146.47</c:v>
                </c:pt>
                <c:pt idx="30">
                  <c:v>1107.6699999999998</c:v>
                </c:pt>
                <c:pt idx="31">
                  <c:v>1103.97</c:v>
                </c:pt>
                <c:pt idx="32">
                  <c:v>1085.8699999999999</c:v>
                </c:pt>
                <c:pt idx="33">
                  <c:v>1129.95</c:v>
                </c:pt>
                <c:pt idx="34">
                  <c:v>1114.51</c:v>
                </c:pt>
                <c:pt idx="35">
                  <c:v>1102.95</c:v>
                </c:pt>
                <c:pt idx="36">
                  <c:v>1091.8399999999999</c:v>
                </c:pt>
                <c:pt idx="37">
                  <c:v>1135.1099999999999</c:v>
                </c:pt>
                <c:pt idx="38">
                  <c:v>1137.5</c:v>
                </c:pt>
                <c:pt idx="39">
                  <c:v>1119.96</c:v>
                </c:pt>
                <c:pt idx="40">
                  <c:v>1054.6699999999998</c:v>
                </c:pt>
                <c:pt idx="41">
                  <c:v>1082.53</c:v>
                </c:pt>
                <c:pt idx="42">
                  <c:v>1105.82</c:v>
                </c:pt>
                <c:pt idx="43">
                  <c:v>1154.23</c:v>
                </c:pt>
                <c:pt idx="44">
                  <c:v>1131.23</c:v>
                </c:pt>
                <c:pt idx="45">
                  <c:v>1119.1199999999999</c:v>
                </c:pt>
                <c:pt idx="46">
                  <c:v>1135.33</c:v>
                </c:pt>
                <c:pt idx="47">
                  <c:v>1167.77</c:v>
                </c:pt>
                <c:pt idx="48">
                  <c:v>1127.81</c:v>
                </c:pt>
                <c:pt idx="49">
                  <c:v>1131.6599999999999</c:v>
                </c:pt>
                <c:pt idx="50">
                  <c:v>1156.24</c:v>
                </c:pt>
                <c:pt idx="51">
                  <c:v>1125.04</c:v>
                </c:pt>
                <c:pt idx="52">
                  <c:v>1176.73</c:v>
                </c:pt>
                <c:pt idx="53">
                  <c:v>1134.03</c:v>
                </c:pt>
                <c:pt idx="54">
                  <c:v>1131.02</c:v>
                </c:pt>
                <c:pt idx="55">
                  <c:v>1123.3399999999999</c:v>
                </c:pt>
                <c:pt idx="56">
                  <c:v>1084.6899999999998</c:v>
                </c:pt>
                <c:pt idx="57">
                  <c:v>1129.3</c:v>
                </c:pt>
                <c:pt idx="58">
                  <c:v>1198.8399999999999</c:v>
                </c:pt>
                <c:pt idx="59">
                  <c:v>1129.73</c:v>
                </c:pt>
                <c:pt idx="60">
                  <c:v>1095.45</c:v>
                </c:pt>
                <c:pt idx="61">
                  <c:v>1159.3899999999999</c:v>
                </c:pt>
                <c:pt idx="62">
                  <c:v>1150.6699999999998</c:v>
                </c:pt>
                <c:pt idx="63">
                  <c:v>1087.6599999999999</c:v>
                </c:pt>
                <c:pt idx="64">
                  <c:v>1148.01</c:v>
                </c:pt>
                <c:pt idx="65">
                  <c:v>1084.6899999999998</c:v>
                </c:pt>
                <c:pt idx="66">
                  <c:v>1154.23</c:v>
                </c:pt>
                <c:pt idx="67">
                  <c:v>1101.1199999999999</c:v>
                </c:pt>
                <c:pt idx="68">
                  <c:v>1184.4100000000001</c:v>
                </c:pt>
                <c:pt idx="69">
                  <c:v>1183.94</c:v>
                </c:pt>
                <c:pt idx="70">
                  <c:v>1454.76</c:v>
                </c:pt>
                <c:pt idx="71">
                  <c:v>1255.79</c:v>
                </c:pt>
                <c:pt idx="72">
                  <c:v>924.80899999999997</c:v>
                </c:pt>
                <c:pt idx="73">
                  <c:v>716.78800000000081</c:v>
                </c:pt>
                <c:pt idx="74">
                  <c:v>1008.61</c:v>
                </c:pt>
                <c:pt idx="75">
                  <c:v>3164.16</c:v>
                </c:pt>
                <c:pt idx="76">
                  <c:v>3340.12</c:v>
                </c:pt>
                <c:pt idx="77">
                  <c:v>3328.9300000000012</c:v>
                </c:pt>
                <c:pt idx="78">
                  <c:v>3331.06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sensors!$B$1</c:f>
              <c:strCache>
                <c:ptCount val="1"/>
                <c:pt idx="0">
                  <c:v>IR60</c:v>
                </c:pt>
              </c:strCache>
            </c:strRef>
          </c:tx>
          <c:marker>
            <c:symbol val="none"/>
          </c:marker>
          <c:yVal>
            <c:numRef>
              <c:f>sensors!$B$2:$B$80</c:f>
              <c:numCache>
                <c:formatCode>General</c:formatCode>
                <c:ptCount val="79"/>
                <c:pt idx="0">
                  <c:v>663.11500000000001</c:v>
                </c:pt>
                <c:pt idx="1">
                  <c:v>663.65699999999947</c:v>
                </c:pt>
                <c:pt idx="2">
                  <c:v>662.47299999999996</c:v>
                </c:pt>
                <c:pt idx="3">
                  <c:v>661.68000000000052</c:v>
                </c:pt>
                <c:pt idx="4">
                  <c:v>670.05</c:v>
                </c:pt>
                <c:pt idx="5">
                  <c:v>675.37599999999998</c:v>
                </c:pt>
                <c:pt idx="6">
                  <c:v>673.64599999999996</c:v>
                </c:pt>
                <c:pt idx="7">
                  <c:v>667.21600000000001</c:v>
                </c:pt>
                <c:pt idx="8">
                  <c:v>686.20399999999995</c:v>
                </c:pt>
                <c:pt idx="9">
                  <c:v>673.08199999999999</c:v>
                </c:pt>
                <c:pt idx="10">
                  <c:v>672.423</c:v>
                </c:pt>
                <c:pt idx="11">
                  <c:v>674.34899999999948</c:v>
                </c:pt>
                <c:pt idx="12">
                  <c:v>675.98</c:v>
                </c:pt>
                <c:pt idx="13">
                  <c:v>678.24400000000003</c:v>
                </c:pt>
                <c:pt idx="14">
                  <c:v>680.03099999999949</c:v>
                </c:pt>
                <c:pt idx="15">
                  <c:v>681.89400000000001</c:v>
                </c:pt>
                <c:pt idx="16">
                  <c:v>677.50699999999949</c:v>
                </c:pt>
                <c:pt idx="17">
                  <c:v>685.53599999999949</c:v>
                </c:pt>
                <c:pt idx="18">
                  <c:v>683.47400000000005</c:v>
                </c:pt>
                <c:pt idx="19">
                  <c:v>672.47</c:v>
                </c:pt>
                <c:pt idx="20">
                  <c:v>690.096</c:v>
                </c:pt>
                <c:pt idx="21">
                  <c:v>682.93399999999997</c:v>
                </c:pt>
                <c:pt idx="22">
                  <c:v>683.11400000000003</c:v>
                </c:pt>
                <c:pt idx="23">
                  <c:v>683.20399999999995</c:v>
                </c:pt>
                <c:pt idx="24">
                  <c:v>680.62300000000005</c:v>
                </c:pt>
                <c:pt idx="25">
                  <c:v>679.66499999999996</c:v>
                </c:pt>
                <c:pt idx="26">
                  <c:v>683.87900000000002</c:v>
                </c:pt>
                <c:pt idx="27">
                  <c:v>680.66899999999998</c:v>
                </c:pt>
                <c:pt idx="28">
                  <c:v>687.62599999999998</c:v>
                </c:pt>
                <c:pt idx="29">
                  <c:v>687.89099999999996</c:v>
                </c:pt>
                <c:pt idx="30">
                  <c:v>690.14</c:v>
                </c:pt>
                <c:pt idx="31">
                  <c:v>678.61199999999997</c:v>
                </c:pt>
                <c:pt idx="32">
                  <c:v>693.8079999999992</c:v>
                </c:pt>
                <c:pt idx="33">
                  <c:v>691.23599999999999</c:v>
                </c:pt>
                <c:pt idx="34">
                  <c:v>690.14</c:v>
                </c:pt>
                <c:pt idx="35">
                  <c:v>694.63199999999949</c:v>
                </c:pt>
                <c:pt idx="36">
                  <c:v>691.6730000000008</c:v>
                </c:pt>
                <c:pt idx="37">
                  <c:v>690.92899999999997</c:v>
                </c:pt>
                <c:pt idx="38">
                  <c:v>697.74</c:v>
                </c:pt>
                <c:pt idx="39">
                  <c:v>696.36199999999906</c:v>
                </c:pt>
                <c:pt idx="40">
                  <c:v>694.50199999999938</c:v>
                </c:pt>
                <c:pt idx="41">
                  <c:v>699.49900000000002</c:v>
                </c:pt>
                <c:pt idx="42">
                  <c:v>700.78300000000081</c:v>
                </c:pt>
                <c:pt idx="43">
                  <c:v>690.71</c:v>
                </c:pt>
                <c:pt idx="44">
                  <c:v>695.54099999999949</c:v>
                </c:pt>
                <c:pt idx="45">
                  <c:v>698.21199999999999</c:v>
                </c:pt>
                <c:pt idx="46">
                  <c:v>700.44099999999946</c:v>
                </c:pt>
                <c:pt idx="47">
                  <c:v>701.38099999999997</c:v>
                </c:pt>
                <c:pt idx="48">
                  <c:v>698.94199999999921</c:v>
                </c:pt>
                <c:pt idx="49">
                  <c:v>697.78300000000081</c:v>
                </c:pt>
                <c:pt idx="50">
                  <c:v>701.38099999999997</c:v>
                </c:pt>
                <c:pt idx="51">
                  <c:v>697.654</c:v>
                </c:pt>
                <c:pt idx="52">
                  <c:v>703.93699999999933</c:v>
                </c:pt>
                <c:pt idx="53">
                  <c:v>697.22299999999996</c:v>
                </c:pt>
                <c:pt idx="54">
                  <c:v>700.22699999999998</c:v>
                </c:pt>
                <c:pt idx="55">
                  <c:v>715.30099999999948</c:v>
                </c:pt>
                <c:pt idx="56">
                  <c:v>697.697</c:v>
                </c:pt>
                <c:pt idx="57">
                  <c:v>703.17100000000005</c:v>
                </c:pt>
                <c:pt idx="58">
                  <c:v>708.05399999999997</c:v>
                </c:pt>
                <c:pt idx="59">
                  <c:v>706.57</c:v>
                </c:pt>
                <c:pt idx="60">
                  <c:v>707.50300000000004</c:v>
                </c:pt>
                <c:pt idx="61">
                  <c:v>706.78200000000004</c:v>
                </c:pt>
                <c:pt idx="62">
                  <c:v>708.69</c:v>
                </c:pt>
                <c:pt idx="63">
                  <c:v>693.8079999999992</c:v>
                </c:pt>
                <c:pt idx="64">
                  <c:v>714.74900000000002</c:v>
                </c:pt>
                <c:pt idx="65">
                  <c:v>712.29000000000053</c:v>
                </c:pt>
                <c:pt idx="66">
                  <c:v>706.86699999999905</c:v>
                </c:pt>
                <c:pt idx="67">
                  <c:v>706.01900000000001</c:v>
                </c:pt>
                <c:pt idx="68">
                  <c:v>705.89099999999996</c:v>
                </c:pt>
                <c:pt idx="69">
                  <c:v>706.18799999999999</c:v>
                </c:pt>
                <c:pt idx="70">
                  <c:v>725.23</c:v>
                </c:pt>
                <c:pt idx="71">
                  <c:v>705.67900000000054</c:v>
                </c:pt>
                <c:pt idx="72">
                  <c:v>705.29700000000003</c:v>
                </c:pt>
                <c:pt idx="73">
                  <c:v>705.72199999999998</c:v>
                </c:pt>
                <c:pt idx="74">
                  <c:v>707.50300000000004</c:v>
                </c:pt>
                <c:pt idx="75">
                  <c:v>698.2980000000008</c:v>
                </c:pt>
                <c:pt idx="76">
                  <c:v>712.29000000000053</c:v>
                </c:pt>
                <c:pt idx="77">
                  <c:v>705.255</c:v>
                </c:pt>
                <c:pt idx="78">
                  <c:v>712.75699999999949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sensors!$C$1</c:f>
              <c:strCache>
                <c:ptCount val="1"/>
                <c:pt idx="0">
                  <c:v>IR90</c:v>
                </c:pt>
              </c:strCache>
            </c:strRef>
          </c:tx>
          <c:marker>
            <c:symbol val="none"/>
          </c:marker>
          <c:yVal>
            <c:numRef>
              <c:f>sensors!$C$2:$C$80</c:f>
              <c:numCache>
                <c:formatCode>General</c:formatCode>
                <c:ptCount val="79"/>
                <c:pt idx="0">
                  <c:v>718.36300000000006</c:v>
                </c:pt>
                <c:pt idx="1">
                  <c:v>779.12900000000002</c:v>
                </c:pt>
                <c:pt idx="2">
                  <c:v>693.50400000000002</c:v>
                </c:pt>
                <c:pt idx="3">
                  <c:v>694.50199999999938</c:v>
                </c:pt>
                <c:pt idx="4">
                  <c:v>718.44899999999996</c:v>
                </c:pt>
                <c:pt idx="5">
                  <c:v>638.11900000000003</c:v>
                </c:pt>
                <c:pt idx="6">
                  <c:v>597.04699999999946</c:v>
                </c:pt>
                <c:pt idx="7">
                  <c:v>433.24700000000001</c:v>
                </c:pt>
                <c:pt idx="8">
                  <c:v>651.61099999999999</c:v>
                </c:pt>
                <c:pt idx="9">
                  <c:v>762.77700000000004</c:v>
                </c:pt>
                <c:pt idx="10">
                  <c:v>722.47</c:v>
                </c:pt>
                <c:pt idx="11">
                  <c:v>709.4519999999992</c:v>
                </c:pt>
                <c:pt idx="12">
                  <c:v>756.923</c:v>
                </c:pt>
                <c:pt idx="13">
                  <c:v>631.93799999999919</c:v>
                </c:pt>
                <c:pt idx="14">
                  <c:v>594.19900000000052</c:v>
                </c:pt>
                <c:pt idx="15">
                  <c:v>668.22900000000004</c:v>
                </c:pt>
                <c:pt idx="16">
                  <c:v>617.33699999999919</c:v>
                </c:pt>
                <c:pt idx="17">
                  <c:v>617.45799999999906</c:v>
                </c:pt>
                <c:pt idx="18">
                  <c:v>633.92199999999946</c:v>
                </c:pt>
                <c:pt idx="19">
                  <c:v>523.13900000000001</c:v>
                </c:pt>
                <c:pt idx="20">
                  <c:v>464.58</c:v>
                </c:pt>
                <c:pt idx="21">
                  <c:v>513.63599999999997</c:v>
                </c:pt>
                <c:pt idx="22">
                  <c:v>564.76499999999999</c:v>
                </c:pt>
                <c:pt idx="23">
                  <c:v>712.03599999999949</c:v>
                </c:pt>
                <c:pt idx="24">
                  <c:v>714.41</c:v>
                </c:pt>
                <c:pt idx="25">
                  <c:v>769.10900000000004</c:v>
                </c:pt>
                <c:pt idx="26">
                  <c:v>782.59699999999998</c:v>
                </c:pt>
                <c:pt idx="27">
                  <c:v>808.69400000000053</c:v>
                </c:pt>
                <c:pt idx="28">
                  <c:v>811.44799999999907</c:v>
                </c:pt>
                <c:pt idx="29">
                  <c:v>796.51099999999997</c:v>
                </c:pt>
                <c:pt idx="30">
                  <c:v>769.83699999999919</c:v>
                </c:pt>
                <c:pt idx="31">
                  <c:v>639.16899999999998</c:v>
                </c:pt>
                <c:pt idx="32">
                  <c:v>602.73599999999999</c:v>
                </c:pt>
                <c:pt idx="33">
                  <c:v>772.78900000000067</c:v>
                </c:pt>
                <c:pt idx="34">
                  <c:v>797.12400000000002</c:v>
                </c:pt>
                <c:pt idx="35">
                  <c:v>780.76099999999997</c:v>
                </c:pt>
                <c:pt idx="36">
                  <c:v>748.41300000000001</c:v>
                </c:pt>
                <c:pt idx="37">
                  <c:v>733.57400000000052</c:v>
                </c:pt>
                <c:pt idx="38">
                  <c:v>707.54599999999948</c:v>
                </c:pt>
                <c:pt idx="39">
                  <c:v>695.93</c:v>
                </c:pt>
                <c:pt idx="40">
                  <c:v>666.82899999999938</c:v>
                </c:pt>
                <c:pt idx="41">
                  <c:v>698.2980000000008</c:v>
                </c:pt>
                <c:pt idx="42">
                  <c:v>697.654</c:v>
                </c:pt>
                <c:pt idx="43">
                  <c:v>595.10799999999949</c:v>
                </c:pt>
                <c:pt idx="44">
                  <c:v>723.58900000000051</c:v>
                </c:pt>
                <c:pt idx="45">
                  <c:v>809.50800000000004</c:v>
                </c:pt>
                <c:pt idx="46">
                  <c:v>801.84199999999919</c:v>
                </c:pt>
                <c:pt idx="47">
                  <c:v>827.88800000000003</c:v>
                </c:pt>
                <c:pt idx="48">
                  <c:v>854.55699999999933</c:v>
                </c:pt>
                <c:pt idx="49">
                  <c:v>729.89699999999948</c:v>
                </c:pt>
                <c:pt idx="50">
                  <c:v>757.64099999999996</c:v>
                </c:pt>
                <c:pt idx="51">
                  <c:v>738.22299999999996</c:v>
                </c:pt>
                <c:pt idx="52">
                  <c:v>756.15599999999949</c:v>
                </c:pt>
                <c:pt idx="53">
                  <c:v>737.85799999999892</c:v>
                </c:pt>
                <c:pt idx="54">
                  <c:v>625.82599999999934</c:v>
                </c:pt>
                <c:pt idx="55">
                  <c:v>635.44199999999921</c:v>
                </c:pt>
                <c:pt idx="56">
                  <c:v>697.82599999999934</c:v>
                </c:pt>
                <c:pt idx="57">
                  <c:v>754.58500000000004</c:v>
                </c:pt>
                <c:pt idx="58">
                  <c:v>760.13400000000001</c:v>
                </c:pt>
                <c:pt idx="59">
                  <c:v>706.35799999999892</c:v>
                </c:pt>
                <c:pt idx="60">
                  <c:v>714.70699999999999</c:v>
                </c:pt>
                <c:pt idx="61">
                  <c:v>745.96299999999906</c:v>
                </c:pt>
                <c:pt idx="62">
                  <c:v>708.13900000000001</c:v>
                </c:pt>
                <c:pt idx="63">
                  <c:v>737.53899999999999</c:v>
                </c:pt>
                <c:pt idx="64">
                  <c:v>780.15499999999997</c:v>
                </c:pt>
                <c:pt idx="65">
                  <c:v>819.85499999999934</c:v>
                </c:pt>
                <c:pt idx="66">
                  <c:v>707.63</c:v>
                </c:pt>
                <c:pt idx="67">
                  <c:v>643.75699999999949</c:v>
                </c:pt>
                <c:pt idx="68">
                  <c:v>844.71299999999997</c:v>
                </c:pt>
                <c:pt idx="69">
                  <c:v>828.88800000000003</c:v>
                </c:pt>
                <c:pt idx="70">
                  <c:v>782.59699999999998</c:v>
                </c:pt>
                <c:pt idx="71">
                  <c:v>885.28400000000067</c:v>
                </c:pt>
                <c:pt idx="72">
                  <c:v>819.77599999999995</c:v>
                </c:pt>
                <c:pt idx="73">
                  <c:v>964.38400000000001</c:v>
                </c:pt>
                <c:pt idx="74">
                  <c:v>805.04899999999998</c:v>
                </c:pt>
                <c:pt idx="75">
                  <c:v>727.70699999999999</c:v>
                </c:pt>
                <c:pt idx="76">
                  <c:v>732.15</c:v>
                </c:pt>
                <c:pt idx="77">
                  <c:v>772.84599999999921</c:v>
                </c:pt>
                <c:pt idx="78">
                  <c:v>846.82599999999934</c:v>
                </c:pt>
              </c:numCache>
            </c:numRef>
          </c:yVal>
          <c:smooth val="1"/>
        </c:ser>
        <c:axId val="67046784"/>
        <c:axId val="67061248"/>
      </c:scatterChart>
      <c:valAx>
        <c:axId val="67046784"/>
        <c:scaling>
          <c:orientation val="minMax"/>
          <c:max val="7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tickLblPos val="nextTo"/>
        <c:crossAx val="67061248"/>
        <c:crosses val="autoZero"/>
        <c:crossBetween val="midCat"/>
      </c:valAx>
      <c:valAx>
        <c:axId val="67061248"/>
        <c:scaling>
          <c:orientation val="minMax"/>
          <c:max val="55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(mm)</a:t>
                </a:r>
              </a:p>
            </c:rich>
          </c:tx>
          <c:layout/>
        </c:title>
        <c:numFmt formatCode="General" sourceLinked="1"/>
        <c:tickLblPos val="nextTo"/>
        <c:crossAx val="6704678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8384037222619963E-2"/>
          <c:y val="9.4340082489688795E-2"/>
          <c:w val="0.74747597635860619"/>
          <c:h val="0.79656271904481357"/>
        </c:manualLayout>
      </c:layout>
      <c:scatterChart>
        <c:scatterStyle val="smoothMarker"/>
        <c:ser>
          <c:idx val="0"/>
          <c:order val="0"/>
          <c:tx>
            <c:v>RAW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'Jan 22'!$A$2:$A$998</c:f>
              <c:numCache>
                <c:formatCode>General</c:formatCode>
                <c:ptCount val="997"/>
                <c:pt idx="0">
                  <c:v>141</c:v>
                </c:pt>
                <c:pt idx="1">
                  <c:v>142</c:v>
                </c:pt>
                <c:pt idx="2">
                  <c:v>143</c:v>
                </c:pt>
                <c:pt idx="3">
                  <c:v>144</c:v>
                </c:pt>
                <c:pt idx="4">
                  <c:v>145</c:v>
                </c:pt>
                <c:pt idx="5">
                  <c:v>146</c:v>
                </c:pt>
                <c:pt idx="6">
                  <c:v>147</c:v>
                </c:pt>
                <c:pt idx="7">
                  <c:v>148</c:v>
                </c:pt>
                <c:pt idx="8">
                  <c:v>149</c:v>
                </c:pt>
                <c:pt idx="9">
                  <c:v>150</c:v>
                </c:pt>
                <c:pt idx="10">
                  <c:v>151</c:v>
                </c:pt>
                <c:pt idx="11">
                  <c:v>152</c:v>
                </c:pt>
                <c:pt idx="12">
                  <c:v>153</c:v>
                </c:pt>
                <c:pt idx="13">
                  <c:v>154</c:v>
                </c:pt>
                <c:pt idx="14">
                  <c:v>155</c:v>
                </c:pt>
                <c:pt idx="15">
                  <c:v>156</c:v>
                </c:pt>
                <c:pt idx="16">
                  <c:v>157</c:v>
                </c:pt>
                <c:pt idx="17">
                  <c:v>158</c:v>
                </c:pt>
                <c:pt idx="18">
                  <c:v>159</c:v>
                </c:pt>
                <c:pt idx="19">
                  <c:v>160</c:v>
                </c:pt>
                <c:pt idx="20">
                  <c:v>161</c:v>
                </c:pt>
                <c:pt idx="21">
                  <c:v>162</c:v>
                </c:pt>
                <c:pt idx="22">
                  <c:v>163</c:v>
                </c:pt>
                <c:pt idx="23">
                  <c:v>164</c:v>
                </c:pt>
                <c:pt idx="24">
                  <c:v>165</c:v>
                </c:pt>
                <c:pt idx="25">
                  <c:v>166</c:v>
                </c:pt>
                <c:pt idx="26">
                  <c:v>167</c:v>
                </c:pt>
                <c:pt idx="27">
                  <c:v>168</c:v>
                </c:pt>
                <c:pt idx="28">
                  <c:v>169</c:v>
                </c:pt>
                <c:pt idx="29">
                  <c:v>170</c:v>
                </c:pt>
                <c:pt idx="30">
                  <c:v>171</c:v>
                </c:pt>
                <c:pt idx="31">
                  <c:v>172</c:v>
                </c:pt>
                <c:pt idx="32">
                  <c:v>173</c:v>
                </c:pt>
                <c:pt idx="33">
                  <c:v>174</c:v>
                </c:pt>
                <c:pt idx="34">
                  <c:v>175</c:v>
                </c:pt>
                <c:pt idx="35">
                  <c:v>176</c:v>
                </c:pt>
                <c:pt idx="36">
                  <c:v>177</c:v>
                </c:pt>
                <c:pt idx="37">
                  <c:v>178</c:v>
                </c:pt>
                <c:pt idx="38">
                  <c:v>179</c:v>
                </c:pt>
                <c:pt idx="39">
                  <c:v>180</c:v>
                </c:pt>
                <c:pt idx="40">
                  <c:v>181</c:v>
                </c:pt>
                <c:pt idx="41">
                  <c:v>182</c:v>
                </c:pt>
                <c:pt idx="42">
                  <c:v>183</c:v>
                </c:pt>
                <c:pt idx="43">
                  <c:v>184</c:v>
                </c:pt>
                <c:pt idx="44">
                  <c:v>185</c:v>
                </c:pt>
                <c:pt idx="45">
                  <c:v>186</c:v>
                </c:pt>
                <c:pt idx="46">
                  <c:v>187</c:v>
                </c:pt>
                <c:pt idx="47">
                  <c:v>188</c:v>
                </c:pt>
                <c:pt idx="48">
                  <c:v>189</c:v>
                </c:pt>
                <c:pt idx="49">
                  <c:v>190</c:v>
                </c:pt>
                <c:pt idx="50">
                  <c:v>191</c:v>
                </c:pt>
                <c:pt idx="51">
                  <c:v>192</c:v>
                </c:pt>
                <c:pt idx="52">
                  <c:v>193</c:v>
                </c:pt>
                <c:pt idx="53">
                  <c:v>194</c:v>
                </c:pt>
                <c:pt idx="54">
                  <c:v>195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  <c:pt idx="70">
                  <c:v>211</c:v>
                </c:pt>
                <c:pt idx="71">
                  <c:v>212</c:v>
                </c:pt>
                <c:pt idx="72">
                  <c:v>213</c:v>
                </c:pt>
                <c:pt idx="73">
                  <c:v>214</c:v>
                </c:pt>
                <c:pt idx="74">
                  <c:v>215</c:v>
                </c:pt>
                <c:pt idx="75">
                  <c:v>216</c:v>
                </c:pt>
                <c:pt idx="76">
                  <c:v>217</c:v>
                </c:pt>
                <c:pt idx="77">
                  <c:v>218</c:v>
                </c:pt>
                <c:pt idx="78">
                  <c:v>219</c:v>
                </c:pt>
                <c:pt idx="79">
                  <c:v>220</c:v>
                </c:pt>
                <c:pt idx="80">
                  <c:v>221</c:v>
                </c:pt>
                <c:pt idx="81">
                  <c:v>222</c:v>
                </c:pt>
                <c:pt idx="82">
                  <c:v>223</c:v>
                </c:pt>
                <c:pt idx="83">
                  <c:v>224</c:v>
                </c:pt>
                <c:pt idx="84">
                  <c:v>225</c:v>
                </c:pt>
                <c:pt idx="85">
                  <c:v>226</c:v>
                </c:pt>
                <c:pt idx="86">
                  <c:v>227</c:v>
                </c:pt>
                <c:pt idx="87">
                  <c:v>228</c:v>
                </c:pt>
                <c:pt idx="88">
                  <c:v>229</c:v>
                </c:pt>
                <c:pt idx="89">
                  <c:v>230</c:v>
                </c:pt>
                <c:pt idx="90">
                  <c:v>231</c:v>
                </c:pt>
                <c:pt idx="91">
                  <c:v>232</c:v>
                </c:pt>
                <c:pt idx="92">
                  <c:v>233</c:v>
                </c:pt>
                <c:pt idx="93">
                  <c:v>234</c:v>
                </c:pt>
                <c:pt idx="94">
                  <c:v>235</c:v>
                </c:pt>
                <c:pt idx="95">
                  <c:v>236</c:v>
                </c:pt>
                <c:pt idx="96">
                  <c:v>237</c:v>
                </c:pt>
                <c:pt idx="97">
                  <c:v>238</c:v>
                </c:pt>
                <c:pt idx="98">
                  <c:v>239</c:v>
                </c:pt>
                <c:pt idx="99">
                  <c:v>240</c:v>
                </c:pt>
                <c:pt idx="100">
                  <c:v>241</c:v>
                </c:pt>
                <c:pt idx="101">
                  <c:v>242</c:v>
                </c:pt>
                <c:pt idx="102">
                  <c:v>243</c:v>
                </c:pt>
                <c:pt idx="103">
                  <c:v>244</c:v>
                </c:pt>
                <c:pt idx="104">
                  <c:v>245</c:v>
                </c:pt>
                <c:pt idx="105">
                  <c:v>246</c:v>
                </c:pt>
                <c:pt idx="106">
                  <c:v>247</c:v>
                </c:pt>
                <c:pt idx="107">
                  <c:v>248</c:v>
                </c:pt>
                <c:pt idx="108">
                  <c:v>249</c:v>
                </c:pt>
                <c:pt idx="109">
                  <c:v>250</c:v>
                </c:pt>
                <c:pt idx="110">
                  <c:v>251</c:v>
                </c:pt>
                <c:pt idx="111">
                  <c:v>252</c:v>
                </c:pt>
                <c:pt idx="112">
                  <c:v>253</c:v>
                </c:pt>
                <c:pt idx="113">
                  <c:v>254</c:v>
                </c:pt>
                <c:pt idx="114">
                  <c:v>255</c:v>
                </c:pt>
                <c:pt idx="115">
                  <c:v>256</c:v>
                </c:pt>
                <c:pt idx="116">
                  <c:v>257</c:v>
                </c:pt>
                <c:pt idx="117">
                  <c:v>258</c:v>
                </c:pt>
                <c:pt idx="118">
                  <c:v>259</c:v>
                </c:pt>
                <c:pt idx="119">
                  <c:v>260</c:v>
                </c:pt>
                <c:pt idx="120">
                  <c:v>261</c:v>
                </c:pt>
                <c:pt idx="121">
                  <c:v>262</c:v>
                </c:pt>
                <c:pt idx="122">
                  <c:v>263</c:v>
                </c:pt>
                <c:pt idx="123">
                  <c:v>264</c:v>
                </c:pt>
                <c:pt idx="124">
                  <c:v>265</c:v>
                </c:pt>
                <c:pt idx="125">
                  <c:v>266</c:v>
                </c:pt>
                <c:pt idx="126">
                  <c:v>267</c:v>
                </c:pt>
                <c:pt idx="127">
                  <c:v>268</c:v>
                </c:pt>
                <c:pt idx="128">
                  <c:v>269</c:v>
                </c:pt>
                <c:pt idx="129">
                  <c:v>270</c:v>
                </c:pt>
                <c:pt idx="130">
                  <c:v>271</c:v>
                </c:pt>
                <c:pt idx="131">
                  <c:v>272</c:v>
                </c:pt>
                <c:pt idx="132">
                  <c:v>273</c:v>
                </c:pt>
                <c:pt idx="133">
                  <c:v>274</c:v>
                </c:pt>
                <c:pt idx="134">
                  <c:v>275</c:v>
                </c:pt>
                <c:pt idx="135">
                  <c:v>276</c:v>
                </c:pt>
                <c:pt idx="136">
                  <c:v>277</c:v>
                </c:pt>
                <c:pt idx="137">
                  <c:v>278</c:v>
                </c:pt>
                <c:pt idx="138">
                  <c:v>279</c:v>
                </c:pt>
                <c:pt idx="139">
                  <c:v>280</c:v>
                </c:pt>
                <c:pt idx="140">
                  <c:v>281</c:v>
                </c:pt>
                <c:pt idx="141">
                  <c:v>282</c:v>
                </c:pt>
                <c:pt idx="142">
                  <c:v>283</c:v>
                </c:pt>
                <c:pt idx="143">
                  <c:v>284</c:v>
                </c:pt>
                <c:pt idx="144">
                  <c:v>285</c:v>
                </c:pt>
                <c:pt idx="145">
                  <c:v>286</c:v>
                </c:pt>
                <c:pt idx="146">
                  <c:v>287</c:v>
                </c:pt>
                <c:pt idx="147">
                  <c:v>288</c:v>
                </c:pt>
                <c:pt idx="148">
                  <c:v>289</c:v>
                </c:pt>
                <c:pt idx="149">
                  <c:v>290</c:v>
                </c:pt>
                <c:pt idx="150">
                  <c:v>291</c:v>
                </c:pt>
                <c:pt idx="151">
                  <c:v>292</c:v>
                </c:pt>
                <c:pt idx="152">
                  <c:v>293</c:v>
                </c:pt>
                <c:pt idx="153">
                  <c:v>294</c:v>
                </c:pt>
                <c:pt idx="154">
                  <c:v>295</c:v>
                </c:pt>
                <c:pt idx="155">
                  <c:v>296</c:v>
                </c:pt>
                <c:pt idx="156">
                  <c:v>297</c:v>
                </c:pt>
                <c:pt idx="157">
                  <c:v>298</c:v>
                </c:pt>
                <c:pt idx="158">
                  <c:v>299</c:v>
                </c:pt>
                <c:pt idx="159">
                  <c:v>300</c:v>
                </c:pt>
                <c:pt idx="160">
                  <c:v>301</c:v>
                </c:pt>
                <c:pt idx="161">
                  <c:v>302</c:v>
                </c:pt>
                <c:pt idx="162">
                  <c:v>303</c:v>
                </c:pt>
                <c:pt idx="163">
                  <c:v>304</c:v>
                </c:pt>
                <c:pt idx="164">
                  <c:v>305</c:v>
                </c:pt>
                <c:pt idx="165">
                  <c:v>306</c:v>
                </c:pt>
                <c:pt idx="166">
                  <c:v>307</c:v>
                </c:pt>
                <c:pt idx="167">
                  <c:v>308</c:v>
                </c:pt>
                <c:pt idx="168">
                  <c:v>309</c:v>
                </c:pt>
                <c:pt idx="169">
                  <c:v>310</c:v>
                </c:pt>
                <c:pt idx="170">
                  <c:v>311</c:v>
                </c:pt>
                <c:pt idx="171">
                  <c:v>312</c:v>
                </c:pt>
                <c:pt idx="172">
                  <c:v>313</c:v>
                </c:pt>
                <c:pt idx="173">
                  <c:v>314</c:v>
                </c:pt>
                <c:pt idx="174">
                  <c:v>315</c:v>
                </c:pt>
                <c:pt idx="175">
                  <c:v>316</c:v>
                </c:pt>
                <c:pt idx="176">
                  <c:v>317</c:v>
                </c:pt>
                <c:pt idx="177">
                  <c:v>318</c:v>
                </c:pt>
                <c:pt idx="178">
                  <c:v>319</c:v>
                </c:pt>
                <c:pt idx="179">
                  <c:v>320</c:v>
                </c:pt>
                <c:pt idx="180">
                  <c:v>321</c:v>
                </c:pt>
                <c:pt idx="181">
                  <c:v>322</c:v>
                </c:pt>
                <c:pt idx="182">
                  <c:v>323</c:v>
                </c:pt>
                <c:pt idx="183">
                  <c:v>324</c:v>
                </c:pt>
                <c:pt idx="184">
                  <c:v>325</c:v>
                </c:pt>
                <c:pt idx="185">
                  <c:v>326</c:v>
                </c:pt>
                <c:pt idx="186">
                  <c:v>327</c:v>
                </c:pt>
                <c:pt idx="187">
                  <c:v>328</c:v>
                </c:pt>
                <c:pt idx="188">
                  <c:v>329</c:v>
                </c:pt>
                <c:pt idx="189">
                  <c:v>330</c:v>
                </c:pt>
                <c:pt idx="190">
                  <c:v>331</c:v>
                </c:pt>
                <c:pt idx="191">
                  <c:v>332</c:v>
                </c:pt>
                <c:pt idx="192">
                  <c:v>333</c:v>
                </c:pt>
                <c:pt idx="193">
                  <c:v>334</c:v>
                </c:pt>
                <c:pt idx="194">
                  <c:v>335</c:v>
                </c:pt>
                <c:pt idx="195">
                  <c:v>336</c:v>
                </c:pt>
                <c:pt idx="196">
                  <c:v>337</c:v>
                </c:pt>
                <c:pt idx="197">
                  <c:v>338</c:v>
                </c:pt>
                <c:pt idx="198">
                  <c:v>339</c:v>
                </c:pt>
                <c:pt idx="199">
                  <c:v>340</c:v>
                </c:pt>
                <c:pt idx="200">
                  <c:v>341</c:v>
                </c:pt>
                <c:pt idx="201">
                  <c:v>342</c:v>
                </c:pt>
                <c:pt idx="202">
                  <c:v>343</c:v>
                </c:pt>
                <c:pt idx="203">
                  <c:v>344</c:v>
                </c:pt>
                <c:pt idx="204">
                  <c:v>345</c:v>
                </c:pt>
                <c:pt idx="205">
                  <c:v>346</c:v>
                </c:pt>
                <c:pt idx="206">
                  <c:v>347</c:v>
                </c:pt>
                <c:pt idx="207">
                  <c:v>348</c:v>
                </c:pt>
                <c:pt idx="208">
                  <c:v>349</c:v>
                </c:pt>
                <c:pt idx="209">
                  <c:v>350</c:v>
                </c:pt>
                <c:pt idx="210">
                  <c:v>351</c:v>
                </c:pt>
                <c:pt idx="211">
                  <c:v>352</c:v>
                </c:pt>
                <c:pt idx="212">
                  <c:v>353</c:v>
                </c:pt>
                <c:pt idx="213">
                  <c:v>354</c:v>
                </c:pt>
                <c:pt idx="214">
                  <c:v>355</c:v>
                </c:pt>
                <c:pt idx="215">
                  <c:v>356</c:v>
                </c:pt>
                <c:pt idx="216">
                  <c:v>357</c:v>
                </c:pt>
                <c:pt idx="217">
                  <c:v>358</c:v>
                </c:pt>
                <c:pt idx="218">
                  <c:v>359</c:v>
                </c:pt>
                <c:pt idx="219">
                  <c:v>360</c:v>
                </c:pt>
                <c:pt idx="220">
                  <c:v>361</c:v>
                </c:pt>
                <c:pt idx="221">
                  <c:v>362</c:v>
                </c:pt>
                <c:pt idx="222">
                  <c:v>363</c:v>
                </c:pt>
                <c:pt idx="223">
                  <c:v>364</c:v>
                </c:pt>
                <c:pt idx="224">
                  <c:v>365</c:v>
                </c:pt>
                <c:pt idx="225">
                  <c:v>366</c:v>
                </c:pt>
                <c:pt idx="226">
                  <c:v>367</c:v>
                </c:pt>
                <c:pt idx="227">
                  <c:v>368</c:v>
                </c:pt>
                <c:pt idx="228">
                  <c:v>369</c:v>
                </c:pt>
                <c:pt idx="229">
                  <c:v>370</c:v>
                </c:pt>
                <c:pt idx="230">
                  <c:v>371</c:v>
                </c:pt>
                <c:pt idx="231">
                  <c:v>372</c:v>
                </c:pt>
                <c:pt idx="232">
                  <c:v>373</c:v>
                </c:pt>
                <c:pt idx="233">
                  <c:v>374</c:v>
                </c:pt>
                <c:pt idx="234">
                  <c:v>375</c:v>
                </c:pt>
                <c:pt idx="235">
                  <c:v>376</c:v>
                </c:pt>
                <c:pt idx="236">
                  <c:v>377</c:v>
                </c:pt>
                <c:pt idx="237">
                  <c:v>378</c:v>
                </c:pt>
                <c:pt idx="238">
                  <c:v>379</c:v>
                </c:pt>
                <c:pt idx="239">
                  <c:v>380</c:v>
                </c:pt>
                <c:pt idx="240">
                  <c:v>381</c:v>
                </c:pt>
                <c:pt idx="241">
                  <c:v>382</c:v>
                </c:pt>
                <c:pt idx="242">
                  <c:v>383</c:v>
                </c:pt>
                <c:pt idx="243">
                  <c:v>384</c:v>
                </c:pt>
                <c:pt idx="244">
                  <c:v>385</c:v>
                </c:pt>
                <c:pt idx="245">
                  <c:v>386</c:v>
                </c:pt>
                <c:pt idx="246">
                  <c:v>387</c:v>
                </c:pt>
                <c:pt idx="247">
                  <c:v>388</c:v>
                </c:pt>
                <c:pt idx="248">
                  <c:v>389</c:v>
                </c:pt>
                <c:pt idx="249">
                  <c:v>390</c:v>
                </c:pt>
                <c:pt idx="250">
                  <c:v>391</c:v>
                </c:pt>
                <c:pt idx="251">
                  <c:v>392</c:v>
                </c:pt>
                <c:pt idx="252">
                  <c:v>393</c:v>
                </c:pt>
                <c:pt idx="253">
                  <c:v>394</c:v>
                </c:pt>
                <c:pt idx="254">
                  <c:v>395</c:v>
                </c:pt>
                <c:pt idx="255">
                  <c:v>396</c:v>
                </c:pt>
                <c:pt idx="256">
                  <c:v>397</c:v>
                </c:pt>
                <c:pt idx="257">
                  <c:v>398</c:v>
                </c:pt>
                <c:pt idx="258">
                  <c:v>399</c:v>
                </c:pt>
                <c:pt idx="259">
                  <c:v>400</c:v>
                </c:pt>
                <c:pt idx="260">
                  <c:v>401</c:v>
                </c:pt>
                <c:pt idx="261">
                  <c:v>402</c:v>
                </c:pt>
                <c:pt idx="262">
                  <c:v>403</c:v>
                </c:pt>
                <c:pt idx="263">
                  <c:v>404</c:v>
                </c:pt>
                <c:pt idx="264">
                  <c:v>405</c:v>
                </c:pt>
                <c:pt idx="265">
                  <c:v>406</c:v>
                </c:pt>
                <c:pt idx="266">
                  <c:v>407</c:v>
                </c:pt>
                <c:pt idx="267">
                  <c:v>408</c:v>
                </c:pt>
                <c:pt idx="268">
                  <c:v>409</c:v>
                </c:pt>
                <c:pt idx="269">
                  <c:v>410</c:v>
                </c:pt>
                <c:pt idx="270">
                  <c:v>411</c:v>
                </c:pt>
                <c:pt idx="271">
                  <c:v>412</c:v>
                </c:pt>
                <c:pt idx="272">
                  <c:v>413</c:v>
                </c:pt>
                <c:pt idx="273">
                  <c:v>414</c:v>
                </c:pt>
                <c:pt idx="274">
                  <c:v>415</c:v>
                </c:pt>
                <c:pt idx="275">
                  <c:v>416</c:v>
                </c:pt>
                <c:pt idx="276">
                  <c:v>417</c:v>
                </c:pt>
                <c:pt idx="277">
                  <c:v>418</c:v>
                </c:pt>
                <c:pt idx="278">
                  <c:v>419</c:v>
                </c:pt>
                <c:pt idx="279">
                  <c:v>420</c:v>
                </c:pt>
                <c:pt idx="280">
                  <c:v>421</c:v>
                </c:pt>
                <c:pt idx="281">
                  <c:v>422</c:v>
                </c:pt>
                <c:pt idx="282">
                  <c:v>423</c:v>
                </c:pt>
                <c:pt idx="283">
                  <c:v>424</c:v>
                </c:pt>
                <c:pt idx="284">
                  <c:v>425</c:v>
                </c:pt>
                <c:pt idx="285">
                  <c:v>426</c:v>
                </c:pt>
                <c:pt idx="286">
                  <c:v>427</c:v>
                </c:pt>
                <c:pt idx="287">
                  <c:v>428</c:v>
                </c:pt>
                <c:pt idx="288">
                  <c:v>429</c:v>
                </c:pt>
                <c:pt idx="289">
                  <c:v>430</c:v>
                </c:pt>
                <c:pt idx="290">
                  <c:v>431</c:v>
                </c:pt>
                <c:pt idx="291">
                  <c:v>432</c:v>
                </c:pt>
                <c:pt idx="292">
                  <c:v>433</c:v>
                </c:pt>
                <c:pt idx="293">
                  <c:v>434</c:v>
                </c:pt>
                <c:pt idx="294">
                  <c:v>435</c:v>
                </c:pt>
                <c:pt idx="295">
                  <c:v>436</c:v>
                </c:pt>
                <c:pt idx="296">
                  <c:v>437</c:v>
                </c:pt>
                <c:pt idx="297">
                  <c:v>438</c:v>
                </c:pt>
                <c:pt idx="298">
                  <c:v>439</c:v>
                </c:pt>
                <c:pt idx="299">
                  <c:v>440</c:v>
                </c:pt>
                <c:pt idx="300">
                  <c:v>441</c:v>
                </c:pt>
                <c:pt idx="301">
                  <c:v>442</c:v>
                </c:pt>
                <c:pt idx="302">
                  <c:v>443</c:v>
                </c:pt>
                <c:pt idx="303">
                  <c:v>444</c:v>
                </c:pt>
                <c:pt idx="304">
                  <c:v>445</c:v>
                </c:pt>
                <c:pt idx="305">
                  <c:v>446</c:v>
                </c:pt>
                <c:pt idx="306">
                  <c:v>447</c:v>
                </c:pt>
                <c:pt idx="307">
                  <c:v>448</c:v>
                </c:pt>
                <c:pt idx="308">
                  <c:v>449</c:v>
                </c:pt>
                <c:pt idx="309">
                  <c:v>450</c:v>
                </c:pt>
                <c:pt idx="310">
                  <c:v>451</c:v>
                </c:pt>
                <c:pt idx="311">
                  <c:v>452</c:v>
                </c:pt>
                <c:pt idx="312">
                  <c:v>453</c:v>
                </c:pt>
                <c:pt idx="313">
                  <c:v>454</c:v>
                </c:pt>
                <c:pt idx="314">
                  <c:v>455</c:v>
                </c:pt>
                <c:pt idx="315">
                  <c:v>456</c:v>
                </c:pt>
                <c:pt idx="316">
                  <c:v>457</c:v>
                </c:pt>
                <c:pt idx="317">
                  <c:v>458</c:v>
                </c:pt>
                <c:pt idx="318">
                  <c:v>459</c:v>
                </c:pt>
                <c:pt idx="319">
                  <c:v>460</c:v>
                </c:pt>
                <c:pt idx="320">
                  <c:v>461</c:v>
                </c:pt>
                <c:pt idx="321">
                  <c:v>462</c:v>
                </c:pt>
                <c:pt idx="322">
                  <c:v>463</c:v>
                </c:pt>
                <c:pt idx="323">
                  <c:v>464</c:v>
                </c:pt>
                <c:pt idx="324">
                  <c:v>465</c:v>
                </c:pt>
                <c:pt idx="325">
                  <c:v>466</c:v>
                </c:pt>
                <c:pt idx="326">
                  <c:v>467</c:v>
                </c:pt>
                <c:pt idx="327">
                  <c:v>468</c:v>
                </c:pt>
                <c:pt idx="328">
                  <c:v>469</c:v>
                </c:pt>
                <c:pt idx="329">
                  <c:v>470</c:v>
                </c:pt>
                <c:pt idx="330">
                  <c:v>471</c:v>
                </c:pt>
                <c:pt idx="331">
                  <c:v>472</c:v>
                </c:pt>
                <c:pt idx="332">
                  <c:v>473</c:v>
                </c:pt>
                <c:pt idx="333">
                  <c:v>474</c:v>
                </c:pt>
                <c:pt idx="334">
                  <c:v>475</c:v>
                </c:pt>
                <c:pt idx="335">
                  <c:v>476</c:v>
                </c:pt>
                <c:pt idx="336">
                  <c:v>477</c:v>
                </c:pt>
                <c:pt idx="337">
                  <c:v>478</c:v>
                </c:pt>
                <c:pt idx="338">
                  <c:v>479</c:v>
                </c:pt>
                <c:pt idx="339">
                  <c:v>480</c:v>
                </c:pt>
                <c:pt idx="340">
                  <c:v>481</c:v>
                </c:pt>
                <c:pt idx="341">
                  <c:v>482</c:v>
                </c:pt>
                <c:pt idx="342">
                  <c:v>483</c:v>
                </c:pt>
                <c:pt idx="343">
                  <c:v>484</c:v>
                </c:pt>
                <c:pt idx="344">
                  <c:v>485</c:v>
                </c:pt>
                <c:pt idx="345">
                  <c:v>486</c:v>
                </c:pt>
                <c:pt idx="346">
                  <c:v>487</c:v>
                </c:pt>
                <c:pt idx="347">
                  <c:v>488</c:v>
                </c:pt>
                <c:pt idx="348">
                  <c:v>489</c:v>
                </c:pt>
                <c:pt idx="349">
                  <c:v>490</c:v>
                </c:pt>
                <c:pt idx="350">
                  <c:v>491</c:v>
                </c:pt>
                <c:pt idx="351">
                  <c:v>492</c:v>
                </c:pt>
                <c:pt idx="352">
                  <c:v>493</c:v>
                </c:pt>
                <c:pt idx="353">
                  <c:v>494</c:v>
                </c:pt>
                <c:pt idx="354">
                  <c:v>495</c:v>
                </c:pt>
                <c:pt idx="355">
                  <c:v>496</c:v>
                </c:pt>
                <c:pt idx="356">
                  <c:v>497</c:v>
                </c:pt>
                <c:pt idx="357">
                  <c:v>498</c:v>
                </c:pt>
                <c:pt idx="358">
                  <c:v>499</c:v>
                </c:pt>
                <c:pt idx="359">
                  <c:v>500</c:v>
                </c:pt>
                <c:pt idx="360">
                  <c:v>501</c:v>
                </c:pt>
                <c:pt idx="361">
                  <c:v>502</c:v>
                </c:pt>
                <c:pt idx="362">
                  <c:v>503</c:v>
                </c:pt>
                <c:pt idx="363">
                  <c:v>504</c:v>
                </c:pt>
                <c:pt idx="364">
                  <c:v>505</c:v>
                </c:pt>
                <c:pt idx="365">
                  <c:v>506</c:v>
                </c:pt>
                <c:pt idx="366">
                  <c:v>507</c:v>
                </c:pt>
                <c:pt idx="367">
                  <c:v>508</c:v>
                </c:pt>
                <c:pt idx="368">
                  <c:v>509</c:v>
                </c:pt>
                <c:pt idx="369">
                  <c:v>510</c:v>
                </c:pt>
                <c:pt idx="370">
                  <c:v>511</c:v>
                </c:pt>
                <c:pt idx="371">
                  <c:v>512</c:v>
                </c:pt>
                <c:pt idx="372">
                  <c:v>513</c:v>
                </c:pt>
                <c:pt idx="373">
                  <c:v>514</c:v>
                </c:pt>
                <c:pt idx="374">
                  <c:v>515</c:v>
                </c:pt>
                <c:pt idx="375">
                  <c:v>516</c:v>
                </c:pt>
                <c:pt idx="376">
                  <c:v>517</c:v>
                </c:pt>
                <c:pt idx="377">
                  <c:v>518</c:v>
                </c:pt>
                <c:pt idx="378">
                  <c:v>519</c:v>
                </c:pt>
                <c:pt idx="379">
                  <c:v>520</c:v>
                </c:pt>
                <c:pt idx="380">
                  <c:v>521</c:v>
                </c:pt>
                <c:pt idx="381">
                  <c:v>522</c:v>
                </c:pt>
                <c:pt idx="382">
                  <c:v>523</c:v>
                </c:pt>
                <c:pt idx="383">
                  <c:v>524</c:v>
                </c:pt>
                <c:pt idx="384">
                  <c:v>525</c:v>
                </c:pt>
                <c:pt idx="385">
                  <c:v>526</c:v>
                </c:pt>
                <c:pt idx="386">
                  <c:v>527</c:v>
                </c:pt>
                <c:pt idx="387">
                  <c:v>528</c:v>
                </c:pt>
                <c:pt idx="388">
                  <c:v>529</c:v>
                </c:pt>
                <c:pt idx="389">
                  <c:v>530</c:v>
                </c:pt>
                <c:pt idx="390">
                  <c:v>531</c:v>
                </c:pt>
                <c:pt idx="391">
                  <c:v>532</c:v>
                </c:pt>
                <c:pt idx="392">
                  <c:v>533</c:v>
                </c:pt>
                <c:pt idx="393">
                  <c:v>534</c:v>
                </c:pt>
                <c:pt idx="394">
                  <c:v>535</c:v>
                </c:pt>
                <c:pt idx="395">
                  <c:v>536</c:v>
                </c:pt>
                <c:pt idx="396">
                  <c:v>537</c:v>
                </c:pt>
                <c:pt idx="397">
                  <c:v>538</c:v>
                </c:pt>
                <c:pt idx="398">
                  <c:v>539</c:v>
                </c:pt>
                <c:pt idx="399">
                  <c:v>540</c:v>
                </c:pt>
                <c:pt idx="400">
                  <c:v>541</c:v>
                </c:pt>
                <c:pt idx="401">
                  <c:v>542</c:v>
                </c:pt>
                <c:pt idx="402">
                  <c:v>543</c:v>
                </c:pt>
                <c:pt idx="403">
                  <c:v>544</c:v>
                </c:pt>
                <c:pt idx="404">
                  <c:v>545</c:v>
                </c:pt>
                <c:pt idx="405">
                  <c:v>546</c:v>
                </c:pt>
                <c:pt idx="406">
                  <c:v>547</c:v>
                </c:pt>
                <c:pt idx="407">
                  <c:v>548</c:v>
                </c:pt>
                <c:pt idx="408">
                  <c:v>549</c:v>
                </c:pt>
                <c:pt idx="409">
                  <c:v>550</c:v>
                </c:pt>
                <c:pt idx="410">
                  <c:v>551</c:v>
                </c:pt>
                <c:pt idx="411">
                  <c:v>552</c:v>
                </c:pt>
                <c:pt idx="412">
                  <c:v>553</c:v>
                </c:pt>
                <c:pt idx="413">
                  <c:v>554</c:v>
                </c:pt>
                <c:pt idx="414">
                  <c:v>555</c:v>
                </c:pt>
                <c:pt idx="415">
                  <c:v>556</c:v>
                </c:pt>
                <c:pt idx="416">
                  <c:v>557</c:v>
                </c:pt>
                <c:pt idx="417">
                  <c:v>558</c:v>
                </c:pt>
                <c:pt idx="418">
                  <c:v>559</c:v>
                </c:pt>
                <c:pt idx="419">
                  <c:v>560</c:v>
                </c:pt>
                <c:pt idx="420">
                  <c:v>561</c:v>
                </c:pt>
                <c:pt idx="421">
                  <c:v>562</c:v>
                </c:pt>
                <c:pt idx="422">
                  <c:v>563</c:v>
                </c:pt>
                <c:pt idx="423">
                  <c:v>564</c:v>
                </c:pt>
                <c:pt idx="424">
                  <c:v>565</c:v>
                </c:pt>
                <c:pt idx="425">
                  <c:v>566</c:v>
                </c:pt>
                <c:pt idx="426">
                  <c:v>567</c:v>
                </c:pt>
                <c:pt idx="427">
                  <c:v>568</c:v>
                </c:pt>
                <c:pt idx="428">
                  <c:v>569</c:v>
                </c:pt>
                <c:pt idx="429">
                  <c:v>570</c:v>
                </c:pt>
                <c:pt idx="430">
                  <c:v>571</c:v>
                </c:pt>
                <c:pt idx="431">
                  <c:v>572</c:v>
                </c:pt>
                <c:pt idx="432">
                  <c:v>573</c:v>
                </c:pt>
                <c:pt idx="433">
                  <c:v>574</c:v>
                </c:pt>
                <c:pt idx="434">
                  <c:v>575</c:v>
                </c:pt>
                <c:pt idx="435">
                  <c:v>576</c:v>
                </c:pt>
                <c:pt idx="436">
                  <c:v>577</c:v>
                </c:pt>
                <c:pt idx="437">
                  <c:v>578</c:v>
                </c:pt>
                <c:pt idx="438">
                  <c:v>579</c:v>
                </c:pt>
                <c:pt idx="439">
                  <c:v>580</c:v>
                </c:pt>
                <c:pt idx="440">
                  <c:v>581</c:v>
                </c:pt>
                <c:pt idx="441">
                  <c:v>582</c:v>
                </c:pt>
                <c:pt idx="442">
                  <c:v>583</c:v>
                </c:pt>
                <c:pt idx="443">
                  <c:v>584</c:v>
                </c:pt>
                <c:pt idx="444">
                  <c:v>585</c:v>
                </c:pt>
                <c:pt idx="445">
                  <c:v>586</c:v>
                </c:pt>
                <c:pt idx="446">
                  <c:v>587</c:v>
                </c:pt>
                <c:pt idx="447">
                  <c:v>588</c:v>
                </c:pt>
                <c:pt idx="448">
                  <c:v>589</c:v>
                </c:pt>
                <c:pt idx="449">
                  <c:v>590</c:v>
                </c:pt>
                <c:pt idx="450">
                  <c:v>591</c:v>
                </c:pt>
                <c:pt idx="451">
                  <c:v>592</c:v>
                </c:pt>
                <c:pt idx="452">
                  <c:v>593</c:v>
                </c:pt>
                <c:pt idx="453">
                  <c:v>594</c:v>
                </c:pt>
                <c:pt idx="454">
                  <c:v>595</c:v>
                </c:pt>
                <c:pt idx="455">
                  <c:v>596</c:v>
                </c:pt>
                <c:pt idx="456">
                  <c:v>597</c:v>
                </c:pt>
                <c:pt idx="457">
                  <c:v>598</c:v>
                </c:pt>
                <c:pt idx="458">
                  <c:v>599</c:v>
                </c:pt>
                <c:pt idx="459">
                  <c:v>600</c:v>
                </c:pt>
                <c:pt idx="460">
                  <c:v>601</c:v>
                </c:pt>
                <c:pt idx="461">
                  <c:v>602</c:v>
                </c:pt>
                <c:pt idx="462">
                  <c:v>603</c:v>
                </c:pt>
                <c:pt idx="463">
                  <c:v>604</c:v>
                </c:pt>
                <c:pt idx="464">
                  <c:v>605</c:v>
                </c:pt>
                <c:pt idx="465">
                  <c:v>606</c:v>
                </c:pt>
                <c:pt idx="466">
                  <c:v>607</c:v>
                </c:pt>
                <c:pt idx="467">
                  <c:v>608</c:v>
                </c:pt>
                <c:pt idx="468">
                  <c:v>609</c:v>
                </c:pt>
                <c:pt idx="469">
                  <c:v>610</c:v>
                </c:pt>
                <c:pt idx="470">
                  <c:v>611</c:v>
                </c:pt>
                <c:pt idx="471">
                  <c:v>612</c:v>
                </c:pt>
                <c:pt idx="472">
                  <c:v>613</c:v>
                </c:pt>
                <c:pt idx="473">
                  <c:v>614</c:v>
                </c:pt>
                <c:pt idx="474">
                  <c:v>615</c:v>
                </c:pt>
                <c:pt idx="475">
                  <c:v>616</c:v>
                </c:pt>
                <c:pt idx="476">
                  <c:v>617</c:v>
                </c:pt>
                <c:pt idx="477">
                  <c:v>618</c:v>
                </c:pt>
                <c:pt idx="478">
                  <c:v>619</c:v>
                </c:pt>
                <c:pt idx="479">
                  <c:v>620</c:v>
                </c:pt>
                <c:pt idx="480">
                  <c:v>621</c:v>
                </c:pt>
                <c:pt idx="481">
                  <c:v>622</c:v>
                </c:pt>
                <c:pt idx="482">
                  <c:v>623</c:v>
                </c:pt>
                <c:pt idx="483">
                  <c:v>624</c:v>
                </c:pt>
                <c:pt idx="484">
                  <c:v>625</c:v>
                </c:pt>
                <c:pt idx="485">
                  <c:v>626</c:v>
                </c:pt>
                <c:pt idx="486">
                  <c:v>627</c:v>
                </c:pt>
                <c:pt idx="487">
                  <c:v>628</c:v>
                </c:pt>
                <c:pt idx="488">
                  <c:v>629</c:v>
                </c:pt>
                <c:pt idx="489">
                  <c:v>630</c:v>
                </c:pt>
                <c:pt idx="490">
                  <c:v>631</c:v>
                </c:pt>
                <c:pt idx="491">
                  <c:v>632</c:v>
                </c:pt>
                <c:pt idx="492">
                  <c:v>633</c:v>
                </c:pt>
                <c:pt idx="493">
                  <c:v>634</c:v>
                </c:pt>
                <c:pt idx="494">
                  <c:v>635</c:v>
                </c:pt>
                <c:pt idx="495">
                  <c:v>636</c:v>
                </c:pt>
                <c:pt idx="496">
                  <c:v>637</c:v>
                </c:pt>
                <c:pt idx="497">
                  <c:v>638</c:v>
                </c:pt>
                <c:pt idx="498">
                  <c:v>639</c:v>
                </c:pt>
                <c:pt idx="499">
                  <c:v>640</c:v>
                </c:pt>
                <c:pt idx="500">
                  <c:v>641</c:v>
                </c:pt>
                <c:pt idx="501">
                  <c:v>642</c:v>
                </c:pt>
                <c:pt idx="502">
                  <c:v>643</c:v>
                </c:pt>
                <c:pt idx="503">
                  <c:v>644</c:v>
                </c:pt>
                <c:pt idx="504">
                  <c:v>645</c:v>
                </c:pt>
                <c:pt idx="505">
                  <c:v>646</c:v>
                </c:pt>
                <c:pt idx="506">
                  <c:v>647</c:v>
                </c:pt>
                <c:pt idx="507">
                  <c:v>648</c:v>
                </c:pt>
                <c:pt idx="508">
                  <c:v>649</c:v>
                </c:pt>
                <c:pt idx="509">
                  <c:v>650</c:v>
                </c:pt>
                <c:pt idx="510">
                  <c:v>651</c:v>
                </c:pt>
                <c:pt idx="511">
                  <c:v>652</c:v>
                </c:pt>
                <c:pt idx="512">
                  <c:v>653</c:v>
                </c:pt>
                <c:pt idx="513">
                  <c:v>654</c:v>
                </c:pt>
                <c:pt idx="514">
                  <c:v>655</c:v>
                </c:pt>
                <c:pt idx="515">
                  <c:v>656</c:v>
                </c:pt>
                <c:pt idx="516">
                  <c:v>657</c:v>
                </c:pt>
                <c:pt idx="517">
                  <c:v>658</c:v>
                </c:pt>
                <c:pt idx="518">
                  <c:v>659</c:v>
                </c:pt>
                <c:pt idx="519">
                  <c:v>660</c:v>
                </c:pt>
                <c:pt idx="520">
                  <c:v>661</c:v>
                </c:pt>
                <c:pt idx="521">
                  <c:v>662</c:v>
                </c:pt>
                <c:pt idx="522">
                  <c:v>663</c:v>
                </c:pt>
                <c:pt idx="523">
                  <c:v>664</c:v>
                </c:pt>
                <c:pt idx="524">
                  <c:v>665</c:v>
                </c:pt>
                <c:pt idx="525">
                  <c:v>666</c:v>
                </c:pt>
                <c:pt idx="526">
                  <c:v>667</c:v>
                </c:pt>
                <c:pt idx="527">
                  <c:v>668</c:v>
                </c:pt>
                <c:pt idx="528">
                  <c:v>669</c:v>
                </c:pt>
                <c:pt idx="529">
                  <c:v>670</c:v>
                </c:pt>
                <c:pt idx="530">
                  <c:v>671</c:v>
                </c:pt>
                <c:pt idx="531">
                  <c:v>672</c:v>
                </c:pt>
                <c:pt idx="532">
                  <c:v>673</c:v>
                </c:pt>
                <c:pt idx="533">
                  <c:v>674</c:v>
                </c:pt>
                <c:pt idx="534">
                  <c:v>675</c:v>
                </c:pt>
                <c:pt idx="535">
                  <c:v>676</c:v>
                </c:pt>
                <c:pt idx="536">
                  <c:v>677</c:v>
                </c:pt>
                <c:pt idx="537">
                  <c:v>678</c:v>
                </c:pt>
                <c:pt idx="538">
                  <c:v>679</c:v>
                </c:pt>
                <c:pt idx="539">
                  <c:v>680</c:v>
                </c:pt>
                <c:pt idx="540">
                  <c:v>681</c:v>
                </c:pt>
                <c:pt idx="541">
                  <c:v>682</c:v>
                </c:pt>
                <c:pt idx="542">
                  <c:v>683</c:v>
                </c:pt>
                <c:pt idx="543">
                  <c:v>684</c:v>
                </c:pt>
                <c:pt idx="544">
                  <c:v>685</c:v>
                </c:pt>
                <c:pt idx="545">
                  <c:v>686</c:v>
                </c:pt>
                <c:pt idx="546">
                  <c:v>687</c:v>
                </c:pt>
                <c:pt idx="547">
                  <c:v>688</c:v>
                </c:pt>
                <c:pt idx="548">
                  <c:v>689</c:v>
                </c:pt>
                <c:pt idx="549">
                  <c:v>690</c:v>
                </c:pt>
                <c:pt idx="550">
                  <c:v>691</c:v>
                </c:pt>
                <c:pt idx="551">
                  <c:v>692</c:v>
                </c:pt>
                <c:pt idx="552">
                  <c:v>693</c:v>
                </c:pt>
                <c:pt idx="553">
                  <c:v>694</c:v>
                </c:pt>
                <c:pt idx="554">
                  <c:v>695</c:v>
                </c:pt>
                <c:pt idx="555">
                  <c:v>696</c:v>
                </c:pt>
                <c:pt idx="556">
                  <c:v>697</c:v>
                </c:pt>
                <c:pt idx="557">
                  <c:v>698</c:v>
                </c:pt>
                <c:pt idx="558">
                  <c:v>699</c:v>
                </c:pt>
                <c:pt idx="559">
                  <c:v>700</c:v>
                </c:pt>
                <c:pt idx="560">
                  <c:v>701</c:v>
                </c:pt>
                <c:pt idx="561">
                  <c:v>702</c:v>
                </c:pt>
                <c:pt idx="562">
                  <c:v>703</c:v>
                </c:pt>
                <c:pt idx="563">
                  <c:v>704</c:v>
                </c:pt>
                <c:pt idx="564">
                  <c:v>705</c:v>
                </c:pt>
                <c:pt idx="565">
                  <c:v>706</c:v>
                </c:pt>
                <c:pt idx="566">
                  <c:v>707</c:v>
                </c:pt>
                <c:pt idx="567">
                  <c:v>708</c:v>
                </c:pt>
                <c:pt idx="568">
                  <c:v>709</c:v>
                </c:pt>
                <c:pt idx="569">
                  <c:v>710</c:v>
                </c:pt>
                <c:pt idx="570">
                  <c:v>711</c:v>
                </c:pt>
                <c:pt idx="571">
                  <c:v>712</c:v>
                </c:pt>
                <c:pt idx="572">
                  <c:v>713</c:v>
                </c:pt>
                <c:pt idx="573">
                  <c:v>714</c:v>
                </c:pt>
                <c:pt idx="574">
                  <c:v>715</c:v>
                </c:pt>
                <c:pt idx="575">
                  <c:v>716</c:v>
                </c:pt>
                <c:pt idx="576">
                  <c:v>717</c:v>
                </c:pt>
                <c:pt idx="577">
                  <c:v>718</c:v>
                </c:pt>
                <c:pt idx="578">
                  <c:v>719</c:v>
                </c:pt>
                <c:pt idx="579">
                  <c:v>720</c:v>
                </c:pt>
                <c:pt idx="580">
                  <c:v>721</c:v>
                </c:pt>
                <c:pt idx="581">
                  <c:v>722</c:v>
                </c:pt>
                <c:pt idx="582">
                  <c:v>723</c:v>
                </c:pt>
                <c:pt idx="583">
                  <c:v>724</c:v>
                </c:pt>
                <c:pt idx="584">
                  <c:v>725</c:v>
                </c:pt>
                <c:pt idx="585">
                  <c:v>726</c:v>
                </c:pt>
                <c:pt idx="586">
                  <c:v>727</c:v>
                </c:pt>
                <c:pt idx="587">
                  <c:v>728</c:v>
                </c:pt>
                <c:pt idx="588">
                  <c:v>729</c:v>
                </c:pt>
                <c:pt idx="589">
                  <c:v>730</c:v>
                </c:pt>
                <c:pt idx="590">
                  <c:v>731</c:v>
                </c:pt>
                <c:pt idx="591">
                  <c:v>732</c:v>
                </c:pt>
                <c:pt idx="592">
                  <c:v>733</c:v>
                </c:pt>
                <c:pt idx="593">
                  <c:v>734</c:v>
                </c:pt>
                <c:pt idx="594">
                  <c:v>735</c:v>
                </c:pt>
                <c:pt idx="595">
                  <c:v>736</c:v>
                </c:pt>
                <c:pt idx="596">
                  <c:v>737</c:v>
                </c:pt>
                <c:pt idx="597">
                  <c:v>738</c:v>
                </c:pt>
                <c:pt idx="598">
                  <c:v>739</c:v>
                </c:pt>
                <c:pt idx="599">
                  <c:v>740</c:v>
                </c:pt>
                <c:pt idx="600">
                  <c:v>741</c:v>
                </c:pt>
                <c:pt idx="601">
                  <c:v>742</c:v>
                </c:pt>
                <c:pt idx="602">
                  <c:v>743</c:v>
                </c:pt>
                <c:pt idx="603">
                  <c:v>744</c:v>
                </c:pt>
                <c:pt idx="604">
                  <c:v>745</c:v>
                </c:pt>
                <c:pt idx="605">
                  <c:v>746</c:v>
                </c:pt>
                <c:pt idx="606">
                  <c:v>747</c:v>
                </c:pt>
                <c:pt idx="607">
                  <c:v>748</c:v>
                </c:pt>
                <c:pt idx="608">
                  <c:v>749</c:v>
                </c:pt>
                <c:pt idx="609">
                  <c:v>750</c:v>
                </c:pt>
                <c:pt idx="610">
                  <c:v>751</c:v>
                </c:pt>
                <c:pt idx="611">
                  <c:v>752</c:v>
                </c:pt>
                <c:pt idx="612">
                  <c:v>753</c:v>
                </c:pt>
                <c:pt idx="613">
                  <c:v>754</c:v>
                </c:pt>
                <c:pt idx="614">
                  <c:v>755</c:v>
                </c:pt>
                <c:pt idx="615">
                  <c:v>756</c:v>
                </c:pt>
                <c:pt idx="616">
                  <c:v>757</c:v>
                </c:pt>
                <c:pt idx="617">
                  <c:v>758</c:v>
                </c:pt>
                <c:pt idx="618">
                  <c:v>759</c:v>
                </c:pt>
                <c:pt idx="619">
                  <c:v>760</c:v>
                </c:pt>
                <c:pt idx="620">
                  <c:v>761</c:v>
                </c:pt>
                <c:pt idx="621">
                  <c:v>762</c:v>
                </c:pt>
                <c:pt idx="622">
                  <c:v>763</c:v>
                </c:pt>
                <c:pt idx="623">
                  <c:v>764</c:v>
                </c:pt>
                <c:pt idx="624">
                  <c:v>765</c:v>
                </c:pt>
                <c:pt idx="625">
                  <c:v>766</c:v>
                </c:pt>
                <c:pt idx="626">
                  <c:v>767</c:v>
                </c:pt>
                <c:pt idx="627">
                  <c:v>768</c:v>
                </c:pt>
                <c:pt idx="628">
                  <c:v>769</c:v>
                </c:pt>
                <c:pt idx="629">
                  <c:v>770</c:v>
                </c:pt>
                <c:pt idx="630">
                  <c:v>771</c:v>
                </c:pt>
                <c:pt idx="631">
                  <c:v>772</c:v>
                </c:pt>
                <c:pt idx="632">
                  <c:v>773</c:v>
                </c:pt>
                <c:pt idx="633">
                  <c:v>774</c:v>
                </c:pt>
                <c:pt idx="634">
                  <c:v>775</c:v>
                </c:pt>
                <c:pt idx="635">
                  <c:v>776</c:v>
                </c:pt>
                <c:pt idx="636">
                  <c:v>777</c:v>
                </c:pt>
                <c:pt idx="637">
                  <c:v>778</c:v>
                </c:pt>
                <c:pt idx="638">
                  <c:v>779</c:v>
                </c:pt>
                <c:pt idx="639">
                  <c:v>780</c:v>
                </c:pt>
                <c:pt idx="640">
                  <c:v>781</c:v>
                </c:pt>
                <c:pt idx="641">
                  <c:v>782</c:v>
                </c:pt>
                <c:pt idx="642">
                  <c:v>783</c:v>
                </c:pt>
                <c:pt idx="643">
                  <c:v>784</c:v>
                </c:pt>
                <c:pt idx="644">
                  <c:v>785</c:v>
                </c:pt>
                <c:pt idx="645">
                  <c:v>786</c:v>
                </c:pt>
                <c:pt idx="646">
                  <c:v>787</c:v>
                </c:pt>
                <c:pt idx="647">
                  <c:v>788</c:v>
                </c:pt>
                <c:pt idx="648">
                  <c:v>789</c:v>
                </c:pt>
                <c:pt idx="649">
                  <c:v>790</c:v>
                </c:pt>
                <c:pt idx="650">
                  <c:v>791</c:v>
                </c:pt>
                <c:pt idx="651">
                  <c:v>792</c:v>
                </c:pt>
                <c:pt idx="652">
                  <c:v>793</c:v>
                </c:pt>
                <c:pt idx="653">
                  <c:v>794</c:v>
                </c:pt>
                <c:pt idx="654">
                  <c:v>795</c:v>
                </c:pt>
                <c:pt idx="655">
                  <c:v>796</c:v>
                </c:pt>
                <c:pt idx="656">
                  <c:v>797</c:v>
                </c:pt>
                <c:pt idx="657">
                  <c:v>798</c:v>
                </c:pt>
                <c:pt idx="658">
                  <c:v>799</c:v>
                </c:pt>
                <c:pt idx="659">
                  <c:v>800</c:v>
                </c:pt>
                <c:pt idx="660">
                  <c:v>801</c:v>
                </c:pt>
                <c:pt idx="661">
                  <c:v>802</c:v>
                </c:pt>
                <c:pt idx="662">
                  <c:v>803</c:v>
                </c:pt>
                <c:pt idx="663">
                  <c:v>804</c:v>
                </c:pt>
                <c:pt idx="664">
                  <c:v>805</c:v>
                </c:pt>
                <c:pt idx="665">
                  <c:v>806</c:v>
                </c:pt>
                <c:pt idx="666">
                  <c:v>807</c:v>
                </c:pt>
                <c:pt idx="667">
                  <c:v>808</c:v>
                </c:pt>
                <c:pt idx="668">
                  <c:v>809</c:v>
                </c:pt>
                <c:pt idx="669">
                  <c:v>810</c:v>
                </c:pt>
                <c:pt idx="670">
                  <c:v>811</c:v>
                </c:pt>
                <c:pt idx="671">
                  <c:v>812</c:v>
                </c:pt>
                <c:pt idx="672">
                  <c:v>813</c:v>
                </c:pt>
                <c:pt idx="673">
                  <c:v>814</c:v>
                </c:pt>
                <c:pt idx="674">
                  <c:v>815</c:v>
                </c:pt>
                <c:pt idx="675">
                  <c:v>816</c:v>
                </c:pt>
                <c:pt idx="676">
                  <c:v>817</c:v>
                </c:pt>
                <c:pt idx="677">
                  <c:v>818</c:v>
                </c:pt>
                <c:pt idx="678">
                  <c:v>819</c:v>
                </c:pt>
                <c:pt idx="679">
                  <c:v>820</c:v>
                </c:pt>
                <c:pt idx="680">
                  <c:v>821</c:v>
                </c:pt>
                <c:pt idx="681">
                  <c:v>822</c:v>
                </c:pt>
                <c:pt idx="682">
                  <c:v>823</c:v>
                </c:pt>
                <c:pt idx="683">
                  <c:v>824</c:v>
                </c:pt>
                <c:pt idx="684">
                  <c:v>825</c:v>
                </c:pt>
                <c:pt idx="685">
                  <c:v>826</c:v>
                </c:pt>
                <c:pt idx="686">
                  <c:v>827</c:v>
                </c:pt>
                <c:pt idx="687">
                  <c:v>828</c:v>
                </c:pt>
                <c:pt idx="688">
                  <c:v>829</c:v>
                </c:pt>
                <c:pt idx="689">
                  <c:v>830</c:v>
                </c:pt>
                <c:pt idx="690">
                  <c:v>831</c:v>
                </c:pt>
                <c:pt idx="691">
                  <c:v>832</c:v>
                </c:pt>
                <c:pt idx="692">
                  <c:v>833</c:v>
                </c:pt>
                <c:pt idx="693">
                  <c:v>834</c:v>
                </c:pt>
                <c:pt idx="694">
                  <c:v>835</c:v>
                </c:pt>
                <c:pt idx="695">
                  <c:v>836</c:v>
                </c:pt>
                <c:pt idx="696">
                  <c:v>837</c:v>
                </c:pt>
                <c:pt idx="697">
                  <c:v>838</c:v>
                </c:pt>
                <c:pt idx="698">
                  <c:v>839</c:v>
                </c:pt>
                <c:pt idx="699">
                  <c:v>840</c:v>
                </c:pt>
                <c:pt idx="700">
                  <c:v>841</c:v>
                </c:pt>
                <c:pt idx="701">
                  <c:v>842</c:v>
                </c:pt>
                <c:pt idx="702">
                  <c:v>843</c:v>
                </c:pt>
                <c:pt idx="703">
                  <c:v>844</c:v>
                </c:pt>
                <c:pt idx="704">
                  <c:v>845</c:v>
                </c:pt>
                <c:pt idx="705">
                  <c:v>846</c:v>
                </c:pt>
                <c:pt idx="706">
                  <c:v>847</c:v>
                </c:pt>
                <c:pt idx="707">
                  <c:v>848</c:v>
                </c:pt>
                <c:pt idx="708">
                  <c:v>849</c:v>
                </c:pt>
                <c:pt idx="709">
                  <c:v>850</c:v>
                </c:pt>
                <c:pt idx="710">
                  <c:v>851</c:v>
                </c:pt>
                <c:pt idx="711">
                  <c:v>852</c:v>
                </c:pt>
                <c:pt idx="712">
                  <c:v>853</c:v>
                </c:pt>
                <c:pt idx="713">
                  <c:v>854</c:v>
                </c:pt>
                <c:pt idx="714">
                  <c:v>855</c:v>
                </c:pt>
                <c:pt idx="715">
                  <c:v>856</c:v>
                </c:pt>
                <c:pt idx="716">
                  <c:v>857</c:v>
                </c:pt>
                <c:pt idx="717">
                  <c:v>858</c:v>
                </c:pt>
                <c:pt idx="718">
                  <c:v>859</c:v>
                </c:pt>
                <c:pt idx="719">
                  <c:v>860</c:v>
                </c:pt>
                <c:pt idx="720">
                  <c:v>861</c:v>
                </c:pt>
                <c:pt idx="721">
                  <c:v>862</c:v>
                </c:pt>
                <c:pt idx="722">
                  <c:v>863</c:v>
                </c:pt>
                <c:pt idx="723">
                  <c:v>864</c:v>
                </c:pt>
                <c:pt idx="724">
                  <c:v>865</c:v>
                </c:pt>
                <c:pt idx="725">
                  <c:v>866</c:v>
                </c:pt>
                <c:pt idx="726">
                  <c:v>867</c:v>
                </c:pt>
                <c:pt idx="727">
                  <c:v>868</c:v>
                </c:pt>
                <c:pt idx="728">
                  <c:v>869</c:v>
                </c:pt>
                <c:pt idx="729">
                  <c:v>870</c:v>
                </c:pt>
                <c:pt idx="730">
                  <c:v>871</c:v>
                </c:pt>
                <c:pt idx="731">
                  <c:v>872</c:v>
                </c:pt>
                <c:pt idx="732">
                  <c:v>873</c:v>
                </c:pt>
                <c:pt idx="733">
                  <c:v>874</c:v>
                </c:pt>
                <c:pt idx="734">
                  <c:v>875</c:v>
                </c:pt>
                <c:pt idx="735">
                  <c:v>876</c:v>
                </c:pt>
                <c:pt idx="736">
                  <c:v>877</c:v>
                </c:pt>
                <c:pt idx="737">
                  <c:v>878</c:v>
                </c:pt>
                <c:pt idx="738">
                  <c:v>879</c:v>
                </c:pt>
                <c:pt idx="739">
                  <c:v>880</c:v>
                </c:pt>
                <c:pt idx="740">
                  <c:v>881</c:v>
                </c:pt>
                <c:pt idx="741">
                  <c:v>882</c:v>
                </c:pt>
                <c:pt idx="742">
                  <c:v>883</c:v>
                </c:pt>
                <c:pt idx="743">
                  <c:v>884</c:v>
                </c:pt>
                <c:pt idx="744">
                  <c:v>885</c:v>
                </c:pt>
                <c:pt idx="745">
                  <c:v>886</c:v>
                </c:pt>
                <c:pt idx="746">
                  <c:v>887</c:v>
                </c:pt>
                <c:pt idx="747">
                  <c:v>888</c:v>
                </c:pt>
                <c:pt idx="748">
                  <c:v>889</c:v>
                </c:pt>
                <c:pt idx="749">
                  <c:v>890</c:v>
                </c:pt>
                <c:pt idx="750">
                  <c:v>891</c:v>
                </c:pt>
                <c:pt idx="751">
                  <c:v>892</c:v>
                </c:pt>
                <c:pt idx="752">
                  <c:v>893</c:v>
                </c:pt>
                <c:pt idx="753">
                  <c:v>894</c:v>
                </c:pt>
                <c:pt idx="754">
                  <c:v>895</c:v>
                </c:pt>
                <c:pt idx="755">
                  <c:v>896</c:v>
                </c:pt>
                <c:pt idx="756">
                  <c:v>897</c:v>
                </c:pt>
                <c:pt idx="757">
                  <c:v>898</c:v>
                </c:pt>
                <c:pt idx="758">
                  <c:v>899</c:v>
                </c:pt>
                <c:pt idx="759">
                  <c:v>900</c:v>
                </c:pt>
                <c:pt idx="760">
                  <c:v>901</c:v>
                </c:pt>
                <c:pt idx="761">
                  <c:v>902</c:v>
                </c:pt>
                <c:pt idx="762">
                  <c:v>903</c:v>
                </c:pt>
                <c:pt idx="763">
                  <c:v>904</c:v>
                </c:pt>
                <c:pt idx="764">
                  <c:v>905</c:v>
                </c:pt>
                <c:pt idx="765">
                  <c:v>906</c:v>
                </c:pt>
                <c:pt idx="766">
                  <c:v>907</c:v>
                </c:pt>
                <c:pt idx="767">
                  <c:v>908</c:v>
                </c:pt>
                <c:pt idx="768">
                  <c:v>909</c:v>
                </c:pt>
                <c:pt idx="769">
                  <c:v>910</c:v>
                </c:pt>
                <c:pt idx="770">
                  <c:v>911</c:v>
                </c:pt>
                <c:pt idx="771">
                  <c:v>912</c:v>
                </c:pt>
                <c:pt idx="772">
                  <c:v>913</c:v>
                </c:pt>
                <c:pt idx="773">
                  <c:v>914</c:v>
                </c:pt>
                <c:pt idx="774">
                  <c:v>915</c:v>
                </c:pt>
                <c:pt idx="775">
                  <c:v>916</c:v>
                </c:pt>
                <c:pt idx="776">
                  <c:v>917</c:v>
                </c:pt>
                <c:pt idx="777">
                  <c:v>918</c:v>
                </c:pt>
                <c:pt idx="778">
                  <c:v>919</c:v>
                </c:pt>
                <c:pt idx="779">
                  <c:v>920</c:v>
                </c:pt>
                <c:pt idx="780">
                  <c:v>921</c:v>
                </c:pt>
                <c:pt idx="781">
                  <c:v>922</c:v>
                </c:pt>
                <c:pt idx="782">
                  <c:v>923</c:v>
                </c:pt>
                <c:pt idx="783">
                  <c:v>924</c:v>
                </c:pt>
                <c:pt idx="784">
                  <c:v>925</c:v>
                </c:pt>
                <c:pt idx="785">
                  <c:v>926</c:v>
                </c:pt>
                <c:pt idx="786">
                  <c:v>927</c:v>
                </c:pt>
                <c:pt idx="787">
                  <c:v>928</c:v>
                </c:pt>
                <c:pt idx="788">
                  <c:v>929</c:v>
                </c:pt>
                <c:pt idx="789">
                  <c:v>930</c:v>
                </c:pt>
                <c:pt idx="790">
                  <c:v>931</c:v>
                </c:pt>
                <c:pt idx="791">
                  <c:v>932</c:v>
                </c:pt>
                <c:pt idx="792">
                  <c:v>933</c:v>
                </c:pt>
                <c:pt idx="793">
                  <c:v>934</c:v>
                </c:pt>
                <c:pt idx="794">
                  <c:v>935</c:v>
                </c:pt>
                <c:pt idx="795">
                  <c:v>936</c:v>
                </c:pt>
                <c:pt idx="796">
                  <c:v>937</c:v>
                </c:pt>
                <c:pt idx="797">
                  <c:v>938</c:v>
                </c:pt>
                <c:pt idx="798">
                  <c:v>939</c:v>
                </c:pt>
                <c:pt idx="799">
                  <c:v>940</c:v>
                </c:pt>
                <c:pt idx="800">
                  <c:v>941</c:v>
                </c:pt>
                <c:pt idx="801">
                  <c:v>942</c:v>
                </c:pt>
                <c:pt idx="802">
                  <c:v>943</c:v>
                </c:pt>
              </c:numCache>
            </c:numRef>
          </c:xVal>
          <c:yVal>
            <c:numRef>
              <c:f>'Jan 22'!$B$2:$B$998</c:f>
              <c:numCache>
                <c:formatCode>General</c:formatCode>
                <c:ptCount val="997"/>
                <c:pt idx="0">
                  <c:v>86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86</c:v>
                </c:pt>
                <c:pt idx="5">
                  <c:v>86</c:v>
                </c:pt>
                <c:pt idx="6">
                  <c:v>86</c:v>
                </c:pt>
                <c:pt idx="7">
                  <c:v>86</c:v>
                </c:pt>
                <c:pt idx="8">
                  <c:v>86</c:v>
                </c:pt>
                <c:pt idx="9">
                  <c:v>86</c:v>
                </c:pt>
                <c:pt idx="10">
                  <c:v>86</c:v>
                </c:pt>
                <c:pt idx="11">
                  <c:v>86</c:v>
                </c:pt>
                <c:pt idx="12">
                  <c:v>84</c:v>
                </c:pt>
                <c:pt idx="13">
                  <c:v>84</c:v>
                </c:pt>
                <c:pt idx="14">
                  <c:v>84</c:v>
                </c:pt>
                <c:pt idx="15">
                  <c:v>84</c:v>
                </c:pt>
                <c:pt idx="16">
                  <c:v>86</c:v>
                </c:pt>
                <c:pt idx="17">
                  <c:v>86</c:v>
                </c:pt>
                <c:pt idx="18">
                  <c:v>86</c:v>
                </c:pt>
                <c:pt idx="19">
                  <c:v>86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90</c:v>
                </c:pt>
                <c:pt idx="24">
                  <c:v>90</c:v>
                </c:pt>
                <c:pt idx="25">
                  <c:v>92</c:v>
                </c:pt>
                <c:pt idx="26">
                  <c:v>94</c:v>
                </c:pt>
                <c:pt idx="27">
                  <c:v>94</c:v>
                </c:pt>
                <c:pt idx="28">
                  <c:v>94</c:v>
                </c:pt>
                <c:pt idx="29">
                  <c:v>94</c:v>
                </c:pt>
                <c:pt idx="30">
                  <c:v>94</c:v>
                </c:pt>
                <c:pt idx="31">
                  <c:v>94</c:v>
                </c:pt>
                <c:pt idx="32">
                  <c:v>94</c:v>
                </c:pt>
                <c:pt idx="33">
                  <c:v>92</c:v>
                </c:pt>
                <c:pt idx="34">
                  <c:v>92</c:v>
                </c:pt>
                <c:pt idx="35">
                  <c:v>92</c:v>
                </c:pt>
                <c:pt idx="36">
                  <c:v>92</c:v>
                </c:pt>
                <c:pt idx="37">
                  <c:v>92</c:v>
                </c:pt>
                <c:pt idx="38">
                  <c:v>92</c:v>
                </c:pt>
                <c:pt idx="39">
                  <c:v>92</c:v>
                </c:pt>
                <c:pt idx="40">
                  <c:v>94</c:v>
                </c:pt>
                <c:pt idx="41">
                  <c:v>94</c:v>
                </c:pt>
                <c:pt idx="42">
                  <c:v>94</c:v>
                </c:pt>
                <c:pt idx="43">
                  <c:v>96</c:v>
                </c:pt>
                <c:pt idx="44">
                  <c:v>96</c:v>
                </c:pt>
                <c:pt idx="45">
                  <c:v>94</c:v>
                </c:pt>
                <c:pt idx="46">
                  <c:v>94</c:v>
                </c:pt>
                <c:pt idx="47">
                  <c:v>92</c:v>
                </c:pt>
                <c:pt idx="48">
                  <c:v>92</c:v>
                </c:pt>
                <c:pt idx="49">
                  <c:v>92</c:v>
                </c:pt>
                <c:pt idx="50">
                  <c:v>92</c:v>
                </c:pt>
                <c:pt idx="51">
                  <c:v>92</c:v>
                </c:pt>
                <c:pt idx="52">
                  <c:v>92</c:v>
                </c:pt>
                <c:pt idx="53">
                  <c:v>92</c:v>
                </c:pt>
                <c:pt idx="54">
                  <c:v>92</c:v>
                </c:pt>
                <c:pt idx="55">
                  <c:v>92</c:v>
                </c:pt>
                <c:pt idx="56">
                  <c:v>92</c:v>
                </c:pt>
                <c:pt idx="57">
                  <c:v>92</c:v>
                </c:pt>
                <c:pt idx="58">
                  <c:v>92</c:v>
                </c:pt>
                <c:pt idx="59">
                  <c:v>94</c:v>
                </c:pt>
                <c:pt idx="60">
                  <c:v>96</c:v>
                </c:pt>
                <c:pt idx="61">
                  <c:v>96</c:v>
                </c:pt>
                <c:pt idx="62">
                  <c:v>98</c:v>
                </c:pt>
                <c:pt idx="63">
                  <c:v>98</c:v>
                </c:pt>
                <c:pt idx="64">
                  <c:v>98</c:v>
                </c:pt>
                <c:pt idx="65">
                  <c:v>98</c:v>
                </c:pt>
                <c:pt idx="66">
                  <c:v>98</c:v>
                </c:pt>
                <c:pt idx="67">
                  <c:v>98</c:v>
                </c:pt>
                <c:pt idx="68">
                  <c:v>96</c:v>
                </c:pt>
                <c:pt idx="69">
                  <c:v>96</c:v>
                </c:pt>
                <c:pt idx="70">
                  <c:v>94</c:v>
                </c:pt>
                <c:pt idx="71">
                  <c:v>94</c:v>
                </c:pt>
                <c:pt idx="72">
                  <c:v>94</c:v>
                </c:pt>
                <c:pt idx="73">
                  <c:v>94</c:v>
                </c:pt>
                <c:pt idx="74">
                  <c:v>94</c:v>
                </c:pt>
                <c:pt idx="75">
                  <c:v>94</c:v>
                </c:pt>
                <c:pt idx="76">
                  <c:v>94</c:v>
                </c:pt>
                <c:pt idx="77">
                  <c:v>96</c:v>
                </c:pt>
                <c:pt idx="78">
                  <c:v>96</c:v>
                </c:pt>
                <c:pt idx="79">
                  <c:v>96</c:v>
                </c:pt>
                <c:pt idx="80">
                  <c:v>96</c:v>
                </c:pt>
                <c:pt idx="81">
                  <c:v>96</c:v>
                </c:pt>
                <c:pt idx="82">
                  <c:v>94</c:v>
                </c:pt>
                <c:pt idx="83">
                  <c:v>94</c:v>
                </c:pt>
                <c:pt idx="84">
                  <c:v>92</c:v>
                </c:pt>
                <c:pt idx="85">
                  <c:v>90</c:v>
                </c:pt>
                <c:pt idx="86">
                  <c:v>88</c:v>
                </c:pt>
                <c:pt idx="87">
                  <c:v>88</c:v>
                </c:pt>
                <c:pt idx="88">
                  <c:v>88</c:v>
                </c:pt>
                <c:pt idx="89">
                  <c:v>88</c:v>
                </c:pt>
                <c:pt idx="90">
                  <c:v>88</c:v>
                </c:pt>
                <c:pt idx="91">
                  <c:v>88</c:v>
                </c:pt>
                <c:pt idx="92">
                  <c:v>88</c:v>
                </c:pt>
                <c:pt idx="93">
                  <c:v>86</c:v>
                </c:pt>
                <c:pt idx="94">
                  <c:v>86</c:v>
                </c:pt>
                <c:pt idx="95">
                  <c:v>86</c:v>
                </c:pt>
                <c:pt idx="96">
                  <c:v>86</c:v>
                </c:pt>
                <c:pt idx="97">
                  <c:v>88</c:v>
                </c:pt>
                <c:pt idx="98">
                  <c:v>86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88</c:v>
                </c:pt>
                <c:pt idx="104">
                  <c:v>88</c:v>
                </c:pt>
                <c:pt idx="105">
                  <c:v>90</c:v>
                </c:pt>
                <c:pt idx="106">
                  <c:v>90</c:v>
                </c:pt>
                <c:pt idx="107">
                  <c:v>90</c:v>
                </c:pt>
                <c:pt idx="108">
                  <c:v>90</c:v>
                </c:pt>
                <c:pt idx="109">
                  <c:v>88</c:v>
                </c:pt>
                <c:pt idx="110">
                  <c:v>88</c:v>
                </c:pt>
                <c:pt idx="111">
                  <c:v>88</c:v>
                </c:pt>
                <c:pt idx="112">
                  <c:v>88</c:v>
                </c:pt>
                <c:pt idx="113">
                  <c:v>88</c:v>
                </c:pt>
                <c:pt idx="114">
                  <c:v>88</c:v>
                </c:pt>
                <c:pt idx="115">
                  <c:v>88</c:v>
                </c:pt>
                <c:pt idx="116">
                  <c:v>88</c:v>
                </c:pt>
                <c:pt idx="117">
                  <c:v>90</c:v>
                </c:pt>
                <c:pt idx="118">
                  <c:v>90</c:v>
                </c:pt>
                <c:pt idx="119">
                  <c:v>90</c:v>
                </c:pt>
                <c:pt idx="120">
                  <c:v>92</c:v>
                </c:pt>
                <c:pt idx="121">
                  <c:v>92</c:v>
                </c:pt>
                <c:pt idx="122">
                  <c:v>94</c:v>
                </c:pt>
                <c:pt idx="123">
                  <c:v>94</c:v>
                </c:pt>
                <c:pt idx="124">
                  <c:v>94</c:v>
                </c:pt>
                <c:pt idx="125">
                  <c:v>96</c:v>
                </c:pt>
                <c:pt idx="126">
                  <c:v>96</c:v>
                </c:pt>
                <c:pt idx="127">
                  <c:v>96</c:v>
                </c:pt>
                <c:pt idx="128">
                  <c:v>94</c:v>
                </c:pt>
                <c:pt idx="129">
                  <c:v>94</c:v>
                </c:pt>
                <c:pt idx="130">
                  <c:v>94</c:v>
                </c:pt>
                <c:pt idx="131">
                  <c:v>94</c:v>
                </c:pt>
                <c:pt idx="132">
                  <c:v>94</c:v>
                </c:pt>
                <c:pt idx="133">
                  <c:v>94</c:v>
                </c:pt>
                <c:pt idx="134">
                  <c:v>94</c:v>
                </c:pt>
                <c:pt idx="135">
                  <c:v>96</c:v>
                </c:pt>
                <c:pt idx="136">
                  <c:v>96</c:v>
                </c:pt>
                <c:pt idx="137">
                  <c:v>98</c:v>
                </c:pt>
                <c:pt idx="138">
                  <c:v>98</c:v>
                </c:pt>
                <c:pt idx="139">
                  <c:v>98</c:v>
                </c:pt>
                <c:pt idx="140">
                  <c:v>96</c:v>
                </c:pt>
                <c:pt idx="141">
                  <c:v>96</c:v>
                </c:pt>
                <c:pt idx="142">
                  <c:v>96</c:v>
                </c:pt>
                <c:pt idx="143">
                  <c:v>96</c:v>
                </c:pt>
                <c:pt idx="144">
                  <c:v>94</c:v>
                </c:pt>
                <c:pt idx="145">
                  <c:v>94</c:v>
                </c:pt>
                <c:pt idx="146">
                  <c:v>94</c:v>
                </c:pt>
                <c:pt idx="147">
                  <c:v>94</c:v>
                </c:pt>
                <c:pt idx="148">
                  <c:v>94</c:v>
                </c:pt>
                <c:pt idx="149">
                  <c:v>94</c:v>
                </c:pt>
                <c:pt idx="150">
                  <c:v>94</c:v>
                </c:pt>
                <c:pt idx="151">
                  <c:v>94</c:v>
                </c:pt>
                <c:pt idx="152">
                  <c:v>94</c:v>
                </c:pt>
                <c:pt idx="153">
                  <c:v>94</c:v>
                </c:pt>
                <c:pt idx="154">
                  <c:v>94</c:v>
                </c:pt>
                <c:pt idx="155">
                  <c:v>94</c:v>
                </c:pt>
                <c:pt idx="156">
                  <c:v>94</c:v>
                </c:pt>
                <c:pt idx="157">
                  <c:v>92</c:v>
                </c:pt>
                <c:pt idx="158">
                  <c:v>92</c:v>
                </c:pt>
                <c:pt idx="159">
                  <c:v>92</c:v>
                </c:pt>
                <c:pt idx="160">
                  <c:v>90</c:v>
                </c:pt>
                <c:pt idx="161">
                  <c:v>88</c:v>
                </c:pt>
                <c:pt idx="162">
                  <c:v>88</c:v>
                </c:pt>
                <c:pt idx="163">
                  <c:v>88</c:v>
                </c:pt>
                <c:pt idx="164">
                  <c:v>86</c:v>
                </c:pt>
                <c:pt idx="165">
                  <c:v>86</c:v>
                </c:pt>
                <c:pt idx="166">
                  <c:v>86</c:v>
                </c:pt>
                <c:pt idx="167">
                  <c:v>86</c:v>
                </c:pt>
                <c:pt idx="168">
                  <c:v>84</c:v>
                </c:pt>
                <c:pt idx="169">
                  <c:v>84</c:v>
                </c:pt>
                <c:pt idx="170">
                  <c:v>84</c:v>
                </c:pt>
                <c:pt idx="171">
                  <c:v>84</c:v>
                </c:pt>
                <c:pt idx="172">
                  <c:v>84</c:v>
                </c:pt>
                <c:pt idx="173">
                  <c:v>84</c:v>
                </c:pt>
                <c:pt idx="174">
                  <c:v>86</c:v>
                </c:pt>
                <c:pt idx="175">
                  <c:v>86</c:v>
                </c:pt>
                <c:pt idx="176">
                  <c:v>86</c:v>
                </c:pt>
                <c:pt idx="177">
                  <c:v>88</c:v>
                </c:pt>
                <c:pt idx="178">
                  <c:v>88</c:v>
                </c:pt>
                <c:pt idx="179">
                  <c:v>86</c:v>
                </c:pt>
                <c:pt idx="180">
                  <c:v>86</c:v>
                </c:pt>
                <c:pt idx="181">
                  <c:v>88</c:v>
                </c:pt>
                <c:pt idx="182">
                  <c:v>86</c:v>
                </c:pt>
                <c:pt idx="183">
                  <c:v>86</c:v>
                </c:pt>
                <c:pt idx="184">
                  <c:v>86</c:v>
                </c:pt>
                <c:pt idx="185">
                  <c:v>86</c:v>
                </c:pt>
                <c:pt idx="186">
                  <c:v>88</c:v>
                </c:pt>
                <c:pt idx="187">
                  <c:v>88</c:v>
                </c:pt>
                <c:pt idx="188">
                  <c:v>88</c:v>
                </c:pt>
                <c:pt idx="189">
                  <c:v>88</c:v>
                </c:pt>
                <c:pt idx="190">
                  <c:v>88</c:v>
                </c:pt>
                <c:pt idx="191">
                  <c:v>90</c:v>
                </c:pt>
                <c:pt idx="192">
                  <c:v>90</c:v>
                </c:pt>
                <c:pt idx="193">
                  <c:v>90</c:v>
                </c:pt>
                <c:pt idx="194">
                  <c:v>90</c:v>
                </c:pt>
                <c:pt idx="195">
                  <c:v>92</c:v>
                </c:pt>
                <c:pt idx="196">
                  <c:v>92</c:v>
                </c:pt>
                <c:pt idx="197">
                  <c:v>90</c:v>
                </c:pt>
                <c:pt idx="198">
                  <c:v>90</c:v>
                </c:pt>
                <c:pt idx="199">
                  <c:v>88</c:v>
                </c:pt>
                <c:pt idx="200">
                  <c:v>88</c:v>
                </c:pt>
                <c:pt idx="201">
                  <c:v>88</c:v>
                </c:pt>
                <c:pt idx="202">
                  <c:v>88</c:v>
                </c:pt>
                <c:pt idx="203">
                  <c:v>88</c:v>
                </c:pt>
                <c:pt idx="204">
                  <c:v>88</c:v>
                </c:pt>
                <c:pt idx="205">
                  <c:v>88</c:v>
                </c:pt>
                <c:pt idx="206">
                  <c:v>88</c:v>
                </c:pt>
                <c:pt idx="207">
                  <c:v>86</c:v>
                </c:pt>
                <c:pt idx="208">
                  <c:v>84</c:v>
                </c:pt>
                <c:pt idx="209">
                  <c:v>84</c:v>
                </c:pt>
                <c:pt idx="210">
                  <c:v>84</c:v>
                </c:pt>
                <c:pt idx="211">
                  <c:v>86</c:v>
                </c:pt>
                <c:pt idx="212">
                  <c:v>88</c:v>
                </c:pt>
                <c:pt idx="213">
                  <c:v>88</c:v>
                </c:pt>
                <c:pt idx="214">
                  <c:v>88</c:v>
                </c:pt>
                <c:pt idx="215">
                  <c:v>88</c:v>
                </c:pt>
                <c:pt idx="216">
                  <c:v>88</c:v>
                </c:pt>
                <c:pt idx="217">
                  <c:v>88</c:v>
                </c:pt>
                <c:pt idx="218">
                  <c:v>88</c:v>
                </c:pt>
                <c:pt idx="219">
                  <c:v>88</c:v>
                </c:pt>
                <c:pt idx="220">
                  <c:v>88</c:v>
                </c:pt>
                <c:pt idx="221">
                  <c:v>88</c:v>
                </c:pt>
                <c:pt idx="222">
                  <c:v>86</c:v>
                </c:pt>
                <c:pt idx="223">
                  <c:v>86</c:v>
                </c:pt>
                <c:pt idx="224">
                  <c:v>88</c:v>
                </c:pt>
                <c:pt idx="225">
                  <c:v>88</c:v>
                </c:pt>
                <c:pt idx="226">
                  <c:v>90</c:v>
                </c:pt>
                <c:pt idx="227">
                  <c:v>90</c:v>
                </c:pt>
                <c:pt idx="228">
                  <c:v>90</c:v>
                </c:pt>
                <c:pt idx="229">
                  <c:v>90</c:v>
                </c:pt>
                <c:pt idx="230">
                  <c:v>90</c:v>
                </c:pt>
                <c:pt idx="231">
                  <c:v>90</c:v>
                </c:pt>
                <c:pt idx="232">
                  <c:v>90</c:v>
                </c:pt>
                <c:pt idx="233">
                  <c:v>90</c:v>
                </c:pt>
                <c:pt idx="234">
                  <c:v>92</c:v>
                </c:pt>
                <c:pt idx="235">
                  <c:v>92</c:v>
                </c:pt>
                <c:pt idx="236">
                  <c:v>94</c:v>
                </c:pt>
                <c:pt idx="237">
                  <c:v>94</c:v>
                </c:pt>
                <c:pt idx="238">
                  <c:v>94</c:v>
                </c:pt>
                <c:pt idx="239">
                  <c:v>94</c:v>
                </c:pt>
                <c:pt idx="240">
                  <c:v>94</c:v>
                </c:pt>
                <c:pt idx="241">
                  <c:v>94</c:v>
                </c:pt>
                <c:pt idx="242">
                  <c:v>94</c:v>
                </c:pt>
                <c:pt idx="243">
                  <c:v>94</c:v>
                </c:pt>
                <c:pt idx="244">
                  <c:v>94</c:v>
                </c:pt>
                <c:pt idx="245">
                  <c:v>94</c:v>
                </c:pt>
                <c:pt idx="246">
                  <c:v>94</c:v>
                </c:pt>
                <c:pt idx="247">
                  <c:v>94</c:v>
                </c:pt>
                <c:pt idx="248">
                  <c:v>94</c:v>
                </c:pt>
                <c:pt idx="249">
                  <c:v>92</c:v>
                </c:pt>
                <c:pt idx="250">
                  <c:v>92</c:v>
                </c:pt>
                <c:pt idx="251">
                  <c:v>94</c:v>
                </c:pt>
                <c:pt idx="252">
                  <c:v>94</c:v>
                </c:pt>
                <c:pt idx="253">
                  <c:v>94</c:v>
                </c:pt>
                <c:pt idx="254">
                  <c:v>96</c:v>
                </c:pt>
                <c:pt idx="255">
                  <c:v>96</c:v>
                </c:pt>
                <c:pt idx="256">
                  <c:v>96</c:v>
                </c:pt>
                <c:pt idx="257">
                  <c:v>96</c:v>
                </c:pt>
                <c:pt idx="258">
                  <c:v>96</c:v>
                </c:pt>
                <c:pt idx="259">
                  <c:v>96</c:v>
                </c:pt>
                <c:pt idx="260">
                  <c:v>96</c:v>
                </c:pt>
                <c:pt idx="261">
                  <c:v>96</c:v>
                </c:pt>
                <c:pt idx="262">
                  <c:v>96</c:v>
                </c:pt>
                <c:pt idx="263">
                  <c:v>96</c:v>
                </c:pt>
                <c:pt idx="264">
                  <c:v>94</c:v>
                </c:pt>
                <c:pt idx="265">
                  <c:v>94</c:v>
                </c:pt>
                <c:pt idx="266">
                  <c:v>94</c:v>
                </c:pt>
                <c:pt idx="267">
                  <c:v>96</c:v>
                </c:pt>
                <c:pt idx="268">
                  <c:v>96</c:v>
                </c:pt>
                <c:pt idx="269">
                  <c:v>96</c:v>
                </c:pt>
                <c:pt idx="270">
                  <c:v>94</c:v>
                </c:pt>
                <c:pt idx="271">
                  <c:v>88</c:v>
                </c:pt>
                <c:pt idx="272">
                  <c:v>88</c:v>
                </c:pt>
                <c:pt idx="273">
                  <c:v>88</c:v>
                </c:pt>
                <c:pt idx="274">
                  <c:v>88</c:v>
                </c:pt>
                <c:pt idx="275">
                  <c:v>88</c:v>
                </c:pt>
                <c:pt idx="276">
                  <c:v>90</c:v>
                </c:pt>
                <c:pt idx="277">
                  <c:v>90</c:v>
                </c:pt>
                <c:pt idx="278">
                  <c:v>94</c:v>
                </c:pt>
                <c:pt idx="279">
                  <c:v>94</c:v>
                </c:pt>
                <c:pt idx="280">
                  <c:v>94</c:v>
                </c:pt>
                <c:pt idx="281">
                  <c:v>96</c:v>
                </c:pt>
                <c:pt idx="282">
                  <c:v>96</c:v>
                </c:pt>
                <c:pt idx="283">
                  <c:v>94</c:v>
                </c:pt>
                <c:pt idx="284">
                  <c:v>94</c:v>
                </c:pt>
                <c:pt idx="285">
                  <c:v>94</c:v>
                </c:pt>
                <c:pt idx="286">
                  <c:v>94</c:v>
                </c:pt>
                <c:pt idx="287">
                  <c:v>94</c:v>
                </c:pt>
                <c:pt idx="288">
                  <c:v>94</c:v>
                </c:pt>
                <c:pt idx="289">
                  <c:v>94</c:v>
                </c:pt>
                <c:pt idx="290">
                  <c:v>94</c:v>
                </c:pt>
                <c:pt idx="291">
                  <c:v>94</c:v>
                </c:pt>
                <c:pt idx="292">
                  <c:v>94</c:v>
                </c:pt>
                <c:pt idx="293">
                  <c:v>92</c:v>
                </c:pt>
                <c:pt idx="294">
                  <c:v>92</c:v>
                </c:pt>
                <c:pt idx="295">
                  <c:v>90</c:v>
                </c:pt>
                <c:pt idx="296">
                  <c:v>90</c:v>
                </c:pt>
                <c:pt idx="297">
                  <c:v>90</c:v>
                </c:pt>
                <c:pt idx="298">
                  <c:v>90</c:v>
                </c:pt>
                <c:pt idx="299">
                  <c:v>88</c:v>
                </c:pt>
                <c:pt idx="300">
                  <c:v>88</c:v>
                </c:pt>
                <c:pt idx="301">
                  <c:v>88</c:v>
                </c:pt>
                <c:pt idx="302">
                  <c:v>90</c:v>
                </c:pt>
                <c:pt idx="303">
                  <c:v>90</c:v>
                </c:pt>
                <c:pt idx="304">
                  <c:v>90</c:v>
                </c:pt>
                <c:pt idx="305">
                  <c:v>90</c:v>
                </c:pt>
                <c:pt idx="306">
                  <c:v>90</c:v>
                </c:pt>
                <c:pt idx="307">
                  <c:v>92</c:v>
                </c:pt>
                <c:pt idx="308">
                  <c:v>92</c:v>
                </c:pt>
                <c:pt idx="309">
                  <c:v>92</c:v>
                </c:pt>
                <c:pt idx="310">
                  <c:v>92</c:v>
                </c:pt>
                <c:pt idx="311">
                  <c:v>92</c:v>
                </c:pt>
                <c:pt idx="312">
                  <c:v>92</c:v>
                </c:pt>
                <c:pt idx="313">
                  <c:v>94</c:v>
                </c:pt>
                <c:pt idx="314">
                  <c:v>94</c:v>
                </c:pt>
                <c:pt idx="315">
                  <c:v>92</c:v>
                </c:pt>
                <c:pt idx="316">
                  <c:v>92</c:v>
                </c:pt>
                <c:pt idx="317">
                  <c:v>92</c:v>
                </c:pt>
                <c:pt idx="318">
                  <c:v>90</c:v>
                </c:pt>
                <c:pt idx="319">
                  <c:v>92</c:v>
                </c:pt>
                <c:pt idx="320">
                  <c:v>92</c:v>
                </c:pt>
                <c:pt idx="321">
                  <c:v>92</c:v>
                </c:pt>
                <c:pt idx="322">
                  <c:v>92</c:v>
                </c:pt>
                <c:pt idx="323">
                  <c:v>92</c:v>
                </c:pt>
                <c:pt idx="324">
                  <c:v>90</c:v>
                </c:pt>
                <c:pt idx="325">
                  <c:v>90</c:v>
                </c:pt>
                <c:pt idx="326">
                  <c:v>88</c:v>
                </c:pt>
                <c:pt idx="327">
                  <c:v>88</c:v>
                </c:pt>
                <c:pt idx="328">
                  <c:v>88</c:v>
                </c:pt>
                <c:pt idx="329">
                  <c:v>88</c:v>
                </c:pt>
                <c:pt idx="330">
                  <c:v>88</c:v>
                </c:pt>
                <c:pt idx="331">
                  <c:v>88</c:v>
                </c:pt>
                <c:pt idx="332">
                  <c:v>88</c:v>
                </c:pt>
                <c:pt idx="333">
                  <c:v>86</c:v>
                </c:pt>
                <c:pt idx="334">
                  <c:v>86</c:v>
                </c:pt>
                <c:pt idx="335">
                  <c:v>86</c:v>
                </c:pt>
                <c:pt idx="336">
                  <c:v>86</c:v>
                </c:pt>
                <c:pt idx="337">
                  <c:v>86</c:v>
                </c:pt>
                <c:pt idx="338">
                  <c:v>86</c:v>
                </c:pt>
                <c:pt idx="339">
                  <c:v>86</c:v>
                </c:pt>
                <c:pt idx="340">
                  <c:v>86</c:v>
                </c:pt>
                <c:pt idx="341">
                  <c:v>86</c:v>
                </c:pt>
                <c:pt idx="342">
                  <c:v>86</c:v>
                </c:pt>
                <c:pt idx="343">
                  <c:v>86</c:v>
                </c:pt>
                <c:pt idx="344">
                  <c:v>86</c:v>
                </c:pt>
                <c:pt idx="345">
                  <c:v>86</c:v>
                </c:pt>
                <c:pt idx="346">
                  <c:v>86</c:v>
                </c:pt>
                <c:pt idx="347">
                  <c:v>84</c:v>
                </c:pt>
                <c:pt idx="348">
                  <c:v>84</c:v>
                </c:pt>
                <c:pt idx="349">
                  <c:v>82</c:v>
                </c:pt>
                <c:pt idx="350">
                  <c:v>80</c:v>
                </c:pt>
                <c:pt idx="351">
                  <c:v>78</c:v>
                </c:pt>
                <c:pt idx="352">
                  <c:v>78</c:v>
                </c:pt>
                <c:pt idx="353">
                  <c:v>78</c:v>
                </c:pt>
                <c:pt idx="354">
                  <c:v>78</c:v>
                </c:pt>
                <c:pt idx="355">
                  <c:v>78</c:v>
                </c:pt>
                <c:pt idx="356">
                  <c:v>78</c:v>
                </c:pt>
                <c:pt idx="357">
                  <c:v>80</c:v>
                </c:pt>
                <c:pt idx="358">
                  <c:v>80</c:v>
                </c:pt>
                <c:pt idx="359">
                  <c:v>82</c:v>
                </c:pt>
                <c:pt idx="360">
                  <c:v>82</c:v>
                </c:pt>
                <c:pt idx="361">
                  <c:v>82</c:v>
                </c:pt>
                <c:pt idx="362">
                  <c:v>80</c:v>
                </c:pt>
                <c:pt idx="363">
                  <c:v>82</c:v>
                </c:pt>
                <c:pt idx="364">
                  <c:v>82</c:v>
                </c:pt>
                <c:pt idx="365">
                  <c:v>82</c:v>
                </c:pt>
                <c:pt idx="366">
                  <c:v>84</c:v>
                </c:pt>
                <c:pt idx="367">
                  <c:v>84</c:v>
                </c:pt>
                <c:pt idx="368">
                  <c:v>84</c:v>
                </c:pt>
                <c:pt idx="369">
                  <c:v>84</c:v>
                </c:pt>
                <c:pt idx="370">
                  <c:v>82</c:v>
                </c:pt>
                <c:pt idx="371">
                  <c:v>84</c:v>
                </c:pt>
                <c:pt idx="372">
                  <c:v>84</c:v>
                </c:pt>
                <c:pt idx="373">
                  <c:v>84</c:v>
                </c:pt>
                <c:pt idx="374">
                  <c:v>84</c:v>
                </c:pt>
                <c:pt idx="375">
                  <c:v>84</c:v>
                </c:pt>
                <c:pt idx="376">
                  <c:v>84</c:v>
                </c:pt>
                <c:pt idx="377">
                  <c:v>86</c:v>
                </c:pt>
                <c:pt idx="378">
                  <c:v>86</c:v>
                </c:pt>
                <c:pt idx="379">
                  <c:v>86</c:v>
                </c:pt>
                <c:pt idx="380">
                  <c:v>86</c:v>
                </c:pt>
                <c:pt idx="381">
                  <c:v>86</c:v>
                </c:pt>
                <c:pt idx="382">
                  <c:v>86</c:v>
                </c:pt>
                <c:pt idx="383">
                  <c:v>86</c:v>
                </c:pt>
                <c:pt idx="384">
                  <c:v>86</c:v>
                </c:pt>
                <c:pt idx="385">
                  <c:v>86</c:v>
                </c:pt>
                <c:pt idx="386">
                  <c:v>86</c:v>
                </c:pt>
                <c:pt idx="387">
                  <c:v>86</c:v>
                </c:pt>
                <c:pt idx="388">
                  <c:v>84</c:v>
                </c:pt>
                <c:pt idx="389">
                  <c:v>84</c:v>
                </c:pt>
                <c:pt idx="390">
                  <c:v>82</c:v>
                </c:pt>
                <c:pt idx="391">
                  <c:v>82</c:v>
                </c:pt>
                <c:pt idx="392">
                  <c:v>80</c:v>
                </c:pt>
                <c:pt idx="393">
                  <c:v>80</c:v>
                </c:pt>
                <c:pt idx="394">
                  <c:v>80</c:v>
                </c:pt>
                <c:pt idx="395">
                  <c:v>80</c:v>
                </c:pt>
                <c:pt idx="396">
                  <c:v>80</c:v>
                </c:pt>
                <c:pt idx="397">
                  <c:v>78</c:v>
                </c:pt>
                <c:pt idx="398">
                  <c:v>78</c:v>
                </c:pt>
                <c:pt idx="399">
                  <c:v>78</c:v>
                </c:pt>
                <c:pt idx="400">
                  <c:v>78</c:v>
                </c:pt>
                <c:pt idx="401">
                  <c:v>78</c:v>
                </c:pt>
                <c:pt idx="402">
                  <c:v>78</c:v>
                </c:pt>
                <c:pt idx="403">
                  <c:v>78</c:v>
                </c:pt>
                <c:pt idx="404">
                  <c:v>78</c:v>
                </c:pt>
                <c:pt idx="405">
                  <c:v>78</c:v>
                </c:pt>
                <c:pt idx="406">
                  <c:v>78</c:v>
                </c:pt>
                <c:pt idx="407">
                  <c:v>78</c:v>
                </c:pt>
                <c:pt idx="408">
                  <c:v>78</c:v>
                </c:pt>
                <c:pt idx="409">
                  <c:v>80</c:v>
                </c:pt>
                <c:pt idx="410">
                  <c:v>80</c:v>
                </c:pt>
                <c:pt idx="411">
                  <c:v>80</c:v>
                </c:pt>
                <c:pt idx="412">
                  <c:v>78</c:v>
                </c:pt>
                <c:pt idx="413">
                  <c:v>78</c:v>
                </c:pt>
                <c:pt idx="414">
                  <c:v>78</c:v>
                </c:pt>
                <c:pt idx="415">
                  <c:v>76</c:v>
                </c:pt>
                <c:pt idx="416">
                  <c:v>76</c:v>
                </c:pt>
                <c:pt idx="417">
                  <c:v>76</c:v>
                </c:pt>
                <c:pt idx="418">
                  <c:v>76</c:v>
                </c:pt>
                <c:pt idx="419">
                  <c:v>76</c:v>
                </c:pt>
                <c:pt idx="420">
                  <c:v>76</c:v>
                </c:pt>
                <c:pt idx="421">
                  <c:v>76</c:v>
                </c:pt>
                <c:pt idx="422">
                  <c:v>74</c:v>
                </c:pt>
                <c:pt idx="423">
                  <c:v>74</c:v>
                </c:pt>
                <c:pt idx="424">
                  <c:v>74</c:v>
                </c:pt>
                <c:pt idx="425">
                  <c:v>74</c:v>
                </c:pt>
                <c:pt idx="426">
                  <c:v>74</c:v>
                </c:pt>
                <c:pt idx="427">
                  <c:v>76</c:v>
                </c:pt>
                <c:pt idx="428">
                  <c:v>76</c:v>
                </c:pt>
                <c:pt idx="429">
                  <c:v>76</c:v>
                </c:pt>
                <c:pt idx="430">
                  <c:v>76</c:v>
                </c:pt>
                <c:pt idx="431">
                  <c:v>76</c:v>
                </c:pt>
                <c:pt idx="432">
                  <c:v>74</c:v>
                </c:pt>
                <c:pt idx="433">
                  <c:v>74</c:v>
                </c:pt>
                <c:pt idx="434">
                  <c:v>74</c:v>
                </c:pt>
                <c:pt idx="435">
                  <c:v>74</c:v>
                </c:pt>
                <c:pt idx="436">
                  <c:v>76</c:v>
                </c:pt>
                <c:pt idx="437">
                  <c:v>76</c:v>
                </c:pt>
                <c:pt idx="438">
                  <c:v>78</c:v>
                </c:pt>
                <c:pt idx="439">
                  <c:v>76</c:v>
                </c:pt>
                <c:pt idx="440">
                  <c:v>78</c:v>
                </c:pt>
                <c:pt idx="441">
                  <c:v>78</c:v>
                </c:pt>
                <c:pt idx="442">
                  <c:v>80</c:v>
                </c:pt>
                <c:pt idx="443">
                  <c:v>80</c:v>
                </c:pt>
                <c:pt idx="444">
                  <c:v>82</c:v>
                </c:pt>
                <c:pt idx="445">
                  <c:v>82</c:v>
                </c:pt>
                <c:pt idx="446">
                  <c:v>82</c:v>
                </c:pt>
                <c:pt idx="447">
                  <c:v>82</c:v>
                </c:pt>
                <c:pt idx="448">
                  <c:v>84</c:v>
                </c:pt>
                <c:pt idx="449">
                  <c:v>84</c:v>
                </c:pt>
                <c:pt idx="450">
                  <c:v>86</c:v>
                </c:pt>
                <c:pt idx="451">
                  <c:v>86</c:v>
                </c:pt>
                <c:pt idx="452">
                  <c:v>86</c:v>
                </c:pt>
                <c:pt idx="453">
                  <c:v>84</c:v>
                </c:pt>
                <c:pt idx="454">
                  <c:v>84</c:v>
                </c:pt>
                <c:pt idx="455">
                  <c:v>84</c:v>
                </c:pt>
                <c:pt idx="456">
                  <c:v>82</c:v>
                </c:pt>
                <c:pt idx="457">
                  <c:v>82</c:v>
                </c:pt>
                <c:pt idx="458">
                  <c:v>82</c:v>
                </c:pt>
                <c:pt idx="459">
                  <c:v>80</c:v>
                </c:pt>
                <c:pt idx="460">
                  <c:v>80</c:v>
                </c:pt>
                <c:pt idx="461">
                  <c:v>82</c:v>
                </c:pt>
                <c:pt idx="462">
                  <c:v>82</c:v>
                </c:pt>
                <c:pt idx="463">
                  <c:v>82</c:v>
                </c:pt>
                <c:pt idx="464">
                  <c:v>84</c:v>
                </c:pt>
                <c:pt idx="465">
                  <c:v>84</c:v>
                </c:pt>
                <c:pt idx="466">
                  <c:v>84</c:v>
                </c:pt>
                <c:pt idx="467">
                  <c:v>82</c:v>
                </c:pt>
                <c:pt idx="468">
                  <c:v>82</c:v>
                </c:pt>
                <c:pt idx="469">
                  <c:v>82</c:v>
                </c:pt>
                <c:pt idx="470">
                  <c:v>82</c:v>
                </c:pt>
                <c:pt idx="471">
                  <c:v>82</c:v>
                </c:pt>
                <c:pt idx="472">
                  <c:v>82</c:v>
                </c:pt>
                <c:pt idx="473">
                  <c:v>82</c:v>
                </c:pt>
                <c:pt idx="474">
                  <c:v>82</c:v>
                </c:pt>
                <c:pt idx="475">
                  <c:v>82</c:v>
                </c:pt>
                <c:pt idx="476">
                  <c:v>82</c:v>
                </c:pt>
                <c:pt idx="477">
                  <c:v>82</c:v>
                </c:pt>
                <c:pt idx="478">
                  <c:v>82</c:v>
                </c:pt>
                <c:pt idx="479">
                  <c:v>84</c:v>
                </c:pt>
                <c:pt idx="480">
                  <c:v>84</c:v>
                </c:pt>
                <c:pt idx="481">
                  <c:v>82</c:v>
                </c:pt>
                <c:pt idx="482">
                  <c:v>82</c:v>
                </c:pt>
                <c:pt idx="483">
                  <c:v>82</c:v>
                </c:pt>
                <c:pt idx="484">
                  <c:v>82</c:v>
                </c:pt>
                <c:pt idx="485">
                  <c:v>82</c:v>
                </c:pt>
                <c:pt idx="486">
                  <c:v>82</c:v>
                </c:pt>
                <c:pt idx="487">
                  <c:v>84</c:v>
                </c:pt>
                <c:pt idx="488">
                  <c:v>84</c:v>
                </c:pt>
                <c:pt idx="489">
                  <c:v>82</c:v>
                </c:pt>
                <c:pt idx="490">
                  <c:v>82</c:v>
                </c:pt>
                <c:pt idx="491">
                  <c:v>82</c:v>
                </c:pt>
                <c:pt idx="492">
                  <c:v>80</c:v>
                </c:pt>
                <c:pt idx="493">
                  <c:v>80</c:v>
                </c:pt>
                <c:pt idx="494">
                  <c:v>80</c:v>
                </c:pt>
                <c:pt idx="495">
                  <c:v>80</c:v>
                </c:pt>
                <c:pt idx="496">
                  <c:v>80</c:v>
                </c:pt>
                <c:pt idx="497">
                  <c:v>80</c:v>
                </c:pt>
                <c:pt idx="498">
                  <c:v>80</c:v>
                </c:pt>
                <c:pt idx="499">
                  <c:v>82</c:v>
                </c:pt>
                <c:pt idx="500">
                  <c:v>82</c:v>
                </c:pt>
                <c:pt idx="501">
                  <c:v>84</c:v>
                </c:pt>
                <c:pt idx="502">
                  <c:v>84</c:v>
                </c:pt>
                <c:pt idx="503">
                  <c:v>84</c:v>
                </c:pt>
                <c:pt idx="504">
                  <c:v>82</c:v>
                </c:pt>
                <c:pt idx="505">
                  <c:v>82</c:v>
                </c:pt>
                <c:pt idx="506">
                  <c:v>82</c:v>
                </c:pt>
                <c:pt idx="507">
                  <c:v>82</c:v>
                </c:pt>
                <c:pt idx="508">
                  <c:v>82</c:v>
                </c:pt>
                <c:pt idx="509">
                  <c:v>82</c:v>
                </c:pt>
                <c:pt idx="510">
                  <c:v>82</c:v>
                </c:pt>
                <c:pt idx="511">
                  <c:v>82</c:v>
                </c:pt>
                <c:pt idx="512">
                  <c:v>82</c:v>
                </c:pt>
                <c:pt idx="513">
                  <c:v>82</c:v>
                </c:pt>
                <c:pt idx="514">
                  <c:v>82</c:v>
                </c:pt>
                <c:pt idx="515">
                  <c:v>80</c:v>
                </c:pt>
                <c:pt idx="516">
                  <c:v>80</c:v>
                </c:pt>
                <c:pt idx="517">
                  <c:v>80</c:v>
                </c:pt>
                <c:pt idx="518">
                  <c:v>80</c:v>
                </c:pt>
                <c:pt idx="519">
                  <c:v>80</c:v>
                </c:pt>
                <c:pt idx="520">
                  <c:v>80</c:v>
                </c:pt>
                <c:pt idx="521">
                  <c:v>80</c:v>
                </c:pt>
                <c:pt idx="522">
                  <c:v>80</c:v>
                </c:pt>
                <c:pt idx="523">
                  <c:v>80</c:v>
                </c:pt>
                <c:pt idx="524">
                  <c:v>80</c:v>
                </c:pt>
                <c:pt idx="525">
                  <c:v>80</c:v>
                </c:pt>
                <c:pt idx="526">
                  <c:v>80</c:v>
                </c:pt>
                <c:pt idx="527">
                  <c:v>80</c:v>
                </c:pt>
                <c:pt idx="528">
                  <c:v>80</c:v>
                </c:pt>
                <c:pt idx="529">
                  <c:v>80</c:v>
                </c:pt>
                <c:pt idx="530">
                  <c:v>80</c:v>
                </c:pt>
                <c:pt idx="531">
                  <c:v>80</c:v>
                </c:pt>
                <c:pt idx="532">
                  <c:v>80</c:v>
                </c:pt>
                <c:pt idx="533">
                  <c:v>78</c:v>
                </c:pt>
                <c:pt idx="534">
                  <c:v>78</c:v>
                </c:pt>
                <c:pt idx="535">
                  <c:v>78</c:v>
                </c:pt>
                <c:pt idx="536">
                  <c:v>78</c:v>
                </c:pt>
                <c:pt idx="537">
                  <c:v>76</c:v>
                </c:pt>
                <c:pt idx="538">
                  <c:v>76</c:v>
                </c:pt>
                <c:pt idx="539">
                  <c:v>76</c:v>
                </c:pt>
                <c:pt idx="540">
                  <c:v>76</c:v>
                </c:pt>
                <c:pt idx="541">
                  <c:v>74</c:v>
                </c:pt>
                <c:pt idx="542">
                  <c:v>74</c:v>
                </c:pt>
                <c:pt idx="543">
                  <c:v>74</c:v>
                </c:pt>
                <c:pt idx="544">
                  <c:v>76</c:v>
                </c:pt>
                <c:pt idx="545">
                  <c:v>78</c:v>
                </c:pt>
                <c:pt idx="546">
                  <c:v>78</c:v>
                </c:pt>
                <c:pt idx="547">
                  <c:v>78</c:v>
                </c:pt>
                <c:pt idx="548">
                  <c:v>78</c:v>
                </c:pt>
                <c:pt idx="549">
                  <c:v>78</c:v>
                </c:pt>
                <c:pt idx="550">
                  <c:v>78</c:v>
                </c:pt>
                <c:pt idx="551">
                  <c:v>78</c:v>
                </c:pt>
                <c:pt idx="552">
                  <c:v>78</c:v>
                </c:pt>
                <c:pt idx="553">
                  <c:v>78</c:v>
                </c:pt>
                <c:pt idx="554">
                  <c:v>76</c:v>
                </c:pt>
                <c:pt idx="555">
                  <c:v>76</c:v>
                </c:pt>
                <c:pt idx="556">
                  <c:v>74</c:v>
                </c:pt>
                <c:pt idx="557">
                  <c:v>74</c:v>
                </c:pt>
                <c:pt idx="558">
                  <c:v>72</c:v>
                </c:pt>
                <c:pt idx="559">
                  <c:v>72</c:v>
                </c:pt>
                <c:pt idx="560">
                  <c:v>72</c:v>
                </c:pt>
                <c:pt idx="561">
                  <c:v>72</c:v>
                </c:pt>
                <c:pt idx="562">
                  <c:v>72</c:v>
                </c:pt>
                <c:pt idx="563">
                  <c:v>72</c:v>
                </c:pt>
                <c:pt idx="564">
                  <c:v>72</c:v>
                </c:pt>
                <c:pt idx="565">
                  <c:v>72</c:v>
                </c:pt>
                <c:pt idx="566">
                  <c:v>72</c:v>
                </c:pt>
                <c:pt idx="567">
                  <c:v>72</c:v>
                </c:pt>
                <c:pt idx="568">
                  <c:v>72</c:v>
                </c:pt>
                <c:pt idx="569">
                  <c:v>72</c:v>
                </c:pt>
                <c:pt idx="570">
                  <c:v>72</c:v>
                </c:pt>
                <c:pt idx="571">
                  <c:v>72</c:v>
                </c:pt>
                <c:pt idx="572">
                  <c:v>68</c:v>
                </c:pt>
                <c:pt idx="573">
                  <c:v>66</c:v>
                </c:pt>
                <c:pt idx="574">
                  <c:v>66</c:v>
                </c:pt>
                <c:pt idx="575">
                  <c:v>68</c:v>
                </c:pt>
                <c:pt idx="576">
                  <c:v>68</c:v>
                </c:pt>
                <c:pt idx="577">
                  <c:v>68</c:v>
                </c:pt>
                <c:pt idx="578">
                  <c:v>68</c:v>
                </c:pt>
                <c:pt idx="579">
                  <c:v>70</c:v>
                </c:pt>
                <c:pt idx="580">
                  <c:v>70</c:v>
                </c:pt>
                <c:pt idx="581">
                  <c:v>70</c:v>
                </c:pt>
                <c:pt idx="582">
                  <c:v>72</c:v>
                </c:pt>
                <c:pt idx="583">
                  <c:v>72</c:v>
                </c:pt>
                <c:pt idx="584">
                  <c:v>72</c:v>
                </c:pt>
                <c:pt idx="585">
                  <c:v>72</c:v>
                </c:pt>
                <c:pt idx="586">
                  <c:v>70</c:v>
                </c:pt>
                <c:pt idx="587">
                  <c:v>68</c:v>
                </c:pt>
                <c:pt idx="588">
                  <c:v>68</c:v>
                </c:pt>
                <c:pt idx="589">
                  <c:v>68</c:v>
                </c:pt>
                <c:pt idx="590">
                  <c:v>68</c:v>
                </c:pt>
                <c:pt idx="591">
                  <c:v>70</c:v>
                </c:pt>
                <c:pt idx="592">
                  <c:v>70</c:v>
                </c:pt>
                <c:pt idx="593">
                  <c:v>72</c:v>
                </c:pt>
                <c:pt idx="594">
                  <c:v>72</c:v>
                </c:pt>
                <c:pt idx="595">
                  <c:v>72</c:v>
                </c:pt>
                <c:pt idx="596">
                  <c:v>72</c:v>
                </c:pt>
                <c:pt idx="597">
                  <c:v>70</c:v>
                </c:pt>
                <c:pt idx="598">
                  <c:v>68</c:v>
                </c:pt>
                <c:pt idx="599">
                  <c:v>68</c:v>
                </c:pt>
                <c:pt idx="600">
                  <c:v>68</c:v>
                </c:pt>
                <c:pt idx="601">
                  <c:v>70</c:v>
                </c:pt>
                <c:pt idx="602">
                  <c:v>72</c:v>
                </c:pt>
                <c:pt idx="603">
                  <c:v>74</c:v>
                </c:pt>
                <c:pt idx="604">
                  <c:v>74</c:v>
                </c:pt>
                <c:pt idx="605">
                  <c:v>74</c:v>
                </c:pt>
                <c:pt idx="606">
                  <c:v>74</c:v>
                </c:pt>
                <c:pt idx="607">
                  <c:v>74</c:v>
                </c:pt>
                <c:pt idx="608">
                  <c:v>76</c:v>
                </c:pt>
                <c:pt idx="609">
                  <c:v>76</c:v>
                </c:pt>
                <c:pt idx="610">
                  <c:v>76</c:v>
                </c:pt>
                <c:pt idx="611">
                  <c:v>74</c:v>
                </c:pt>
                <c:pt idx="612">
                  <c:v>74</c:v>
                </c:pt>
                <c:pt idx="613">
                  <c:v>74</c:v>
                </c:pt>
                <c:pt idx="614">
                  <c:v>74</c:v>
                </c:pt>
                <c:pt idx="615">
                  <c:v>74</c:v>
                </c:pt>
                <c:pt idx="616">
                  <c:v>74</c:v>
                </c:pt>
                <c:pt idx="617">
                  <c:v>74</c:v>
                </c:pt>
                <c:pt idx="618">
                  <c:v>74</c:v>
                </c:pt>
                <c:pt idx="619">
                  <c:v>74</c:v>
                </c:pt>
                <c:pt idx="620">
                  <c:v>74</c:v>
                </c:pt>
                <c:pt idx="621">
                  <c:v>72</c:v>
                </c:pt>
                <c:pt idx="622">
                  <c:v>72</c:v>
                </c:pt>
                <c:pt idx="623">
                  <c:v>72</c:v>
                </c:pt>
                <c:pt idx="624">
                  <c:v>72</c:v>
                </c:pt>
                <c:pt idx="625">
                  <c:v>72</c:v>
                </c:pt>
                <c:pt idx="626">
                  <c:v>72</c:v>
                </c:pt>
                <c:pt idx="627">
                  <c:v>72</c:v>
                </c:pt>
                <c:pt idx="628">
                  <c:v>72</c:v>
                </c:pt>
                <c:pt idx="629">
                  <c:v>72</c:v>
                </c:pt>
                <c:pt idx="630">
                  <c:v>72</c:v>
                </c:pt>
                <c:pt idx="631">
                  <c:v>72</c:v>
                </c:pt>
                <c:pt idx="632">
                  <c:v>72</c:v>
                </c:pt>
                <c:pt idx="633">
                  <c:v>70</c:v>
                </c:pt>
                <c:pt idx="634">
                  <c:v>68</c:v>
                </c:pt>
                <c:pt idx="635">
                  <c:v>68</c:v>
                </c:pt>
                <c:pt idx="636">
                  <c:v>68</c:v>
                </c:pt>
                <c:pt idx="637">
                  <c:v>68</c:v>
                </c:pt>
                <c:pt idx="638">
                  <c:v>68</c:v>
                </c:pt>
                <c:pt idx="639">
                  <c:v>68</c:v>
                </c:pt>
                <c:pt idx="640">
                  <c:v>68</c:v>
                </c:pt>
                <c:pt idx="641">
                  <c:v>66</c:v>
                </c:pt>
                <c:pt idx="642">
                  <c:v>66</c:v>
                </c:pt>
                <c:pt idx="643">
                  <c:v>64</c:v>
                </c:pt>
                <c:pt idx="644">
                  <c:v>64</c:v>
                </c:pt>
                <c:pt idx="645">
                  <c:v>64</c:v>
                </c:pt>
                <c:pt idx="646">
                  <c:v>64</c:v>
                </c:pt>
                <c:pt idx="647">
                  <c:v>64</c:v>
                </c:pt>
                <c:pt idx="648">
                  <c:v>62</c:v>
                </c:pt>
                <c:pt idx="649">
                  <c:v>62</c:v>
                </c:pt>
                <c:pt idx="650">
                  <c:v>62</c:v>
                </c:pt>
                <c:pt idx="651">
                  <c:v>62</c:v>
                </c:pt>
                <c:pt idx="652">
                  <c:v>62</c:v>
                </c:pt>
                <c:pt idx="653">
                  <c:v>62</c:v>
                </c:pt>
                <c:pt idx="654">
                  <c:v>62</c:v>
                </c:pt>
                <c:pt idx="655">
                  <c:v>62</c:v>
                </c:pt>
                <c:pt idx="656">
                  <c:v>60</c:v>
                </c:pt>
                <c:pt idx="657">
                  <c:v>60</c:v>
                </c:pt>
                <c:pt idx="658">
                  <c:v>60</c:v>
                </c:pt>
                <c:pt idx="659">
                  <c:v>62</c:v>
                </c:pt>
                <c:pt idx="660">
                  <c:v>64</c:v>
                </c:pt>
                <c:pt idx="661">
                  <c:v>64</c:v>
                </c:pt>
                <c:pt idx="662">
                  <c:v>66</c:v>
                </c:pt>
                <c:pt idx="663">
                  <c:v>68</c:v>
                </c:pt>
                <c:pt idx="664">
                  <c:v>70</c:v>
                </c:pt>
                <c:pt idx="665">
                  <c:v>70</c:v>
                </c:pt>
                <c:pt idx="666">
                  <c:v>70</c:v>
                </c:pt>
                <c:pt idx="667">
                  <c:v>70</c:v>
                </c:pt>
                <c:pt idx="668">
                  <c:v>70</c:v>
                </c:pt>
                <c:pt idx="669">
                  <c:v>70</c:v>
                </c:pt>
                <c:pt idx="670">
                  <c:v>70</c:v>
                </c:pt>
                <c:pt idx="671">
                  <c:v>70</c:v>
                </c:pt>
                <c:pt idx="672">
                  <c:v>70</c:v>
                </c:pt>
                <c:pt idx="673">
                  <c:v>70</c:v>
                </c:pt>
                <c:pt idx="674">
                  <c:v>68</c:v>
                </c:pt>
                <c:pt idx="675">
                  <c:v>66</c:v>
                </c:pt>
                <c:pt idx="676">
                  <c:v>66</c:v>
                </c:pt>
                <c:pt idx="677">
                  <c:v>68</c:v>
                </c:pt>
                <c:pt idx="678">
                  <c:v>70</c:v>
                </c:pt>
                <c:pt idx="679">
                  <c:v>72</c:v>
                </c:pt>
                <c:pt idx="680">
                  <c:v>72</c:v>
                </c:pt>
                <c:pt idx="681">
                  <c:v>72</c:v>
                </c:pt>
                <c:pt idx="682">
                  <c:v>74</c:v>
                </c:pt>
                <c:pt idx="683">
                  <c:v>74</c:v>
                </c:pt>
                <c:pt idx="684">
                  <c:v>74</c:v>
                </c:pt>
                <c:pt idx="685">
                  <c:v>74</c:v>
                </c:pt>
                <c:pt idx="686">
                  <c:v>74</c:v>
                </c:pt>
                <c:pt idx="687">
                  <c:v>76</c:v>
                </c:pt>
                <c:pt idx="688">
                  <c:v>76</c:v>
                </c:pt>
                <c:pt idx="689">
                  <c:v>76</c:v>
                </c:pt>
                <c:pt idx="690">
                  <c:v>76</c:v>
                </c:pt>
                <c:pt idx="691">
                  <c:v>76</c:v>
                </c:pt>
                <c:pt idx="692">
                  <c:v>76</c:v>
                </c:pt>
                <c:pt idx="693">
                  <c:v>76</c:v>
                </c:pt>
                <c:pt idx="694">
                  <c:v>76</c:v>
                </c:pt>
                <c:pt idx="695">
                  <c:v>76</c:v>
                </c:pt>
                <c:pt idx="696">
                  <c:v>76</c:v>
                </c:pt>
                <c:pt idx="697">
                  <c:v>76</c:v>
                </c:pt>
                <c:pt idx="698">
                  <c:v>78</c:v>
                </c:pt>
                <c:pt idx="699">
                  <c:v>78</c:v>
                </c:pt>
                <c:pt idx="700">
                  <c:v>78</c:v>
                </c:pt>
                <c:pt idx="701">
                  <c:v>78</c:v>
                </c:pt>
                <c:pt idx="702">
                  <c:v>78</c:v>
                </c:pt>
                <c:pt idx="703">
                  <c:v>78</c:v>
                </c:pt>
                <c:pt idx="704">
                  <c:v>78</c:v>
                </c:pt>
                <c:pt idx="705">
                  <c:v>78</c:v>
                </c:pt>
                <c:pt idx="706">
                  <c:v>76</c:v>
                </c:pt>
                <c:pt idx="707">
                  <c:v>76</c:v>
                </c:pt>
                <c:pt idx="708">
                  <c:v>72</c:v>
                </c:pt>
                <c:pt idx="709">
                  <c:v>72</c:v>
                </c:pt>
                <c:pt idx="710">
                  <c:v>72</c:v>
                </c:pt>
                <c:pt idx="711">
                  <c:v>72</c:v>
                </c:pt>
                <c:pt idx="712">
                  <c:v>72</c:v>
                </c:pt>
                <c:pt idx="713">
                  <c:v>70</c:v>
                </c:pt>
                <c:pt idx="714">
                  <c:v>70</c:v>
                </c:pt>
                <c:pt idx="715">
                  <c:v>70</c:v>
                </c:pt>
                <c:pt idx="716">
                  <c:v>70</c:v>
                </c:pt>
                <c:pt idx="717">
                  <c:v>70</c:v>
                </c:pt>
                <c:pt idx="718">
                  <c:v>70</c:v>
                </c:pt>
                <c:pt idx="719">
                  <c:v>70</c:v>
                </c:pt>
                <c:pt idx="720">
                  <c:v>70</c:v>
                </c:pt>
                <c:pt idx="721">
                  <c:v>70</c:v>
                </c:pt>
                <c:pt idx="722">
                  <c:v>70</c:v>
                </c:pt>
                <c:pt idx="723">
                  <c:v>70</c:v>
                </c:pt>
                <c:pt idx="724">
                  <c:v>70</c:v>
                </c:pt>
                <c:pt idx="725">
                  <c:v>72</c:v>
                </c:pt>
                <c:pt idx="726">
                  <c:v>72</c:v>
                </c:pt>
                <c:pt idx="727">
                  <c:v>72</c:v>
                </c:pt>
                <c:pt idx="728">
                  <c:v>72</c:v>
                </c:pt>
                <c:pt idx="729">
                  <c:v>72</c:v>
                </c:pt>
                <c:pt idx="730">
                  <c:v>70</c:v>
                </c:pt>
                <c:pt idx="731">
                  <c:v>70</c:v>
                </c:pt>
                <c:pt idx="732">
                  <c:v>70</c:v>
                </c:pt>
                <c:pt idx="733">
                  <c:v>70</c:v>
                </c:pt>
                <c:pt idx="734">
                  <c:v>70</c:v>
                </c:pt>
                <c:pt idx="735">
                  <c:v>70</c:v>
                </c:pt>
                <c:pt idx="736">
                  <c:v>68</c:v>
                </c:pt>
                <c:pt idx="737">
                  <c:v>68</c:v>
                </c:pt>
                <c:pt idx="738">
                  <c:v>66</c:v>
                </c:pt>
                <c:pt idx="739">
                  <c:v>66</c:v>
                </c:pt>
                <c:pt idx="740">
                  <c:v>68</c:v>
                </c:pt>
                <c:pt idx="741">
                  <c:v>68</c:v>
                </c:pt>
                <c:pt idx="742">
                  <c:v>68</c:v>
                </c:pt>
                <c:pt idx="743">
                  <c:v>70</c:v>
                </c:pt>
                <c:pt idx="744">
                  <c:v>70</c:v>
                </c:pt>
                <c:pt idx="745">
                  <c:v>68</c:v>
                </c:pt>
                <c:pt idx="746">
                  <c:v>68</c:v>
                </c:pt>
                <c:pt idx="747">
                  <c:v>66</c:v>
                </c:pt>
                <c:pt idx="748">
                  <c:v>66</c:v>
                </c:pt>
                <c:pt idx="749">
                  <c:v>66</c:v>
                </c:pt>
                <c:pt idx="750">
                  <c:v>68</c:v>
                </c:pt>
                <c:pt idx="751">
                  <c:v>68</c:v>
                </c:pt>
                <c:pt idx="752">
                  <c:v>68</c:v>
                </c:pt>
                <c:pt idx="753">
                  <c:v>68</c:v>
                </c:pt>
                <c:pt idx="754">
                  <c:v>70</c:v>
                </c:pt>
                <c:pt idx="755">
                  <c:v>70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70</c:v>
                </c:pt>
                <c:pt idx="761">
                  <c:v>72</c:v>
                </c:pt>
                <c:pt idx="762">
                  <c:v>72</c:v>
                </c:pt>
                <c:pt idx="763">
                  <c:v>72</c:v>
                </c:pt>
                <c:pt idx="764">
                  <c:v>74</c:v>
                </c:pt>
                <c:pt idx="765">
                  <c:v>76</c:v>
                </c:pt>
                <c:pt idx="766">
                  <c:v>76</c:v>
                </c:pt>
                <c:pt idx="767">
                  <c:v>76</c:v>
                </c:pt>
                <c:pt idx="768">
                  <c:v>78</c:v>
                </c:pt>
                <c:pt idx="769">
                  <c:v>78</c:v>
                </c:pt>
                <c:pt idx="770">
                  <c:v>78</c:v>
                </c:pt>
                <c:pt idx="771">
                  <c:v>78</c:v>
                </c:pt>
                <c:pt idx="772">
                  <c:v>78</c:v>
                </c:pt>
                <c:pt idx="773">
                  <c:v>78</c:v>
                </c:pt>
                <c:pt idx="774">
                  <c:v>80</c:v>
                </c:pt>
                <c:pt idx="775">
                  <c:v>80</c:v>
                </c:pt>
                <c:pt idx="776">
                  <c:v>80</c:v>
                </c:pt>
                <c:pt idx="777">
                  <c:v>82</c:v>
                </c:pt>
                <c:pt idx="778">
                  <c:v>82</c:v>
                </c:pt>
                <c:pt idx="779">
                  <c:v>82</c:v>
                </c:pt>
                <c:pt idx="780">
                  <c:v>84</c:v>
                </c:pt>
                <c:pt idx="781">
                  <c:v>84</c:v>
                </c:pt>
                <c:pt idx="782">
                  <c:v>84</c:v>
                </c:pt>
                <c:pt idx="783">
                  <c:v>84</c:v>
                </c:pt>
                <c:pt idx="784">
                  <c:v>84</c:v>
                </c:pt>
                <c:pt idx="785">
                  <c:v>84</c:v>
                </c:pt>
                <c:pt idx="786">
                  <c:v>84</c:v>
                </c:pt>
                <c:pt idx="787">
                  <c:v>84</c:v>
                </c:pt>
                <c:pt idx="788">
                  <c:v>84</c:v>
                </c:pt>
                <c:pt idx="789">
                  <c:v>82</c:v>
                </c:pt>
                <c:pt idx="790">
                  <c:v>82</c:v>
                </c:pt>
                <c:pt idx="791">
                  <c:v>82</c:v>
                </c:pt>
                <c:pt idx="792">
                  <c:v>82</c:v>
                </c:pt>
                <c:pt idx="793">
                  <c:v>82</c:v>
                </c:pt>
                <c:pt idx="794">
                  <c:v>82</c:v>
                </c:pt>
                <c:pt idx="795">
                  <c:v>84</c:v>
                </c:pt>
                <c:pt idx="796">
                  <c:v>84</c:v>
                </c:pt>
                <c:pt idx="797">
                  <c:v>84</c:v>
                </c:pt>
                <c:pt idx="798">
                  <c:v>86</c:v>
                </c:pt>
                <c:pt idx="799">
                  <c:v>86</c:v>
                </c:pt>
                <c:pt idx="800">
                  <c:v>86</c:v>
                </c:pt>
                <c:pt idx="801">
                  <c:v>84</c:v>
                </c:pt>
                <c:pt idx="802">
                  <c:v>84</c:v>
                </c:pt>
              </c:numCache>
            </c:numRef>
          </c:yVal>
          <c:smooth val="1"/>
        </c:ser>
        <c:ser>
          <c:idx val="1"/>
          <c:order val="1"/>
          <c:tx>
            <c:v>AVG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'Jan 22'!$D$2:$D$998</c:f>
              <c:numCache>
                <c:formatCode>General</c:formatCode>
                <c:ptCount val="997"/>
                <c:pt idx="0">
                  <c:v>141</c:v>
                </c:pt>
                <c:pt idx="1">
                  <c:v>142</c:v>
                </c:pt>
                <c:pt idx="2">
                  <c:v>143</c:v>
                </c:pt>
                <c:pt idx="3">
                  <c:v>144</c:v>
                </c:pt>
                <c:pt idx="4">
                  <c:v>145</c:v>
                </c:pt>
                <c:pt idx="5">
                  <c:v>146</c:v>
                </c:pt>
                <c:pt idx="6">
                  <c:v>147</c:v>
                </c:pt>
                <c:pt idx="7">
                  <c:v>148</c:v>
                </c:pt>
                <c:pt idx="8">
                  <c:v>149</c:v>
                </c:pt>
                <c:pt idx="9">
                  <c:v>150</c:v>
                </c:pt>
                <c:pt idx="10">
                  <c:v>151</c:v>
                </c:pt>
                <c:pt idx="11">
                  <c:v>152</c:v>
                </c:pt>
                <c:pt idx="12">
                  <c:v>153</c:v>
                </c:pt>
                <c:pt idx="13">
                  <c:v>154</c:v>
                </c:pt>
                <c:pt idx="14">
                  <c:v>155</c:v>
                </c:pt>
                <c:pt idx="15">
                  <c:v>156</c:v>
                </c:pt>
                <c:pt idx="16">
                  <c:v>157</c:v>
                </c:pt>
                <c:pt idx="17">
                  <c:v>158</c:v>
                </c:pt>
                <c:pt idx="18">
                  <c:v>159</c:v>
                </c:pt>
                <c:pt idx="19">
                  <c:v>160</c:v>
                </c:pt>
                <c:pt idx="20">
                  <c:v>161</c:v>
                </c:pt>
                <c:pt idx="21">
                  <c:v>162</c:v>
                </c:pt>
                <c:pt idx="22">
                  <c:v>163</c:v>
                </c:pt>
                <c:pt idx="23">
                  <c:v>164</c:v>
                </c:pt>
                <c:pt idx="24">
                  <c:v>165</c:v>
                </c:pt>
                <c:pt idx="25">
                  <c:v>166</c:v>
                </c:pt>
                <c:pt idx="26">
                  <c:v>167</c:v>
                </c:pt>
                <c:pt idx="27">
                  <c:v>168</c:v>
                </c:pt>
                <c:pt idx="28">
                  <c:v>169</c:v>
                </c:pt>
                <c:pt idx="29">
                  <c:v>170</c:v>
                </c:pt>
                <c:pt idx="30">
                  <c:v>171</c:v>
                </c:pt>
                <c:pt idx="31">
                  <c:v>172</c:v>
                </c:pt>
                <c:pt idx="32">
                  <c:v>173</c:v>
                </c:pt>
                <c:pt idx="33">
                  <c:v>174</c:v>
                </c:pt>
                <c:pt idx="34">
                  <c:v>175</c:v>
                </c:pt>
                <c:pt idx="35">
                  <c:v>176</c:v>
                </c:pt>
                <c:pt idx="36">
                  <c:v>177</c:v>
                </c:pt>
                <c:pt idx="37">
                  <c:v>178</c:v>
                </c:pt>
                <c:pt idx="38">
                  <c:v>179</c:v>
                </c:pt>
                <c:pt idx="39">
                  <c:v>180</c:v>
                </c:pt>
                <c:pt idx="40">
                  <c:v>181</c:v>
                </c:pt>
                <c:pt idx="41">
                  <c:v>182</c:v>
                </c:pt>
                <c:pt idx="42">
                  <c:v>183</c:v>
                </c:pt>
                <c:pt idx="43">
                  <c:v>184</c:v>
                </c:pt>
                <c:pt idx="44">
                  <c:v>185</c:v>
                </c:pt>
                <c:pt idx="45">
                  <c:v>186</c:v>
                </c:pt>
                <c:pt idx="46">
                  <c:v>187</c:v>
                </c:pt>
                <c:pt idx="47">
                  <c:v>188</c:v>
                </c:pt>
                <c:pt idx="48">
                  <c:v>189</c:v>
                </c:pt>
                <c:pt idx="49">
                  <c:v>190</c:v>
                </c:pt>
                <c:pt idx="50">
                  <c:v>191</c:v>
                </c:pt>
                <c:pt idx="51">
                  <c:v>192</c:v>
                </c:pt>
                <c:pt idx="52">
                  <c:v>193</c:v>
                </c:pt>
                <c:pt idx="53">
                  <c:v>194</c:v>
                </c:pt>
                <c:pt idx="54">
                  <c:v>195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  <c:pt idx="70">
                  <c:v>211</c:v>
                </c:pt>
                <c:pt idx="71">
                  <c:v>212</c:v>
                </c:pt>
                <c:pt idx="72">
                  <c:v>213</c:v>
                </c:pt>
                <c:pt idx="73">
                  <c:v>214</c:v>
                </c:pt>
                <c:pt idx="74">
                  <c:v>215</c:v>
                </c:pt>
                <c:pt idx="75">
                  <c:v>216</c:v>
                </c:pt>
                <c:pt idx="76">
                  <c:v>217</c:v>
                </c:pt>
                <c:pt idx="77">
                  <c:v>218</c:v>
                </c:pt>
                <c:pt idx="78">
                  <c:v>219</c:v>
                </c:pt>
                <c:pt idx="79">
                  <c:v>220</c:v>
                </c:pt>
                <c:pt idx="80">
                  <c:v>221</c:v>
                </c:pt>
                <c:pt idx="81">
                  <c:v>222</c:v>
                </c:pt>
                <c:pt idx="82">
                  <c:v>223</c:v>
                </c:pt>
                <c:pt idx="83">
                  <c:v>224</c:v>
                </c:pt>
                <c:pt idx="84">
                  <c:v>225</c:v>
                </c:pt>
                <c:pt idx="85">
                  <c:v>226</c:v>
                </c:pt>
                <c:pt idx="86">
                  <c:v>227</c:v>
                </c:pt>
                <c:pt idx="87">
                  <c:v>228</c:v>
                </c:pt>
                <c:pt idx="88">
                  <c:v>229</c:v>
                </c:pt>
                <c:pt idx="89">
                  <c:v>230</c:v>
                </c:pt>
                <c:pt idx="90">
                  <c:v>231</c:v>
                </c:pt>
                <c:pt idx="91">
                  <c:v>232</c:v>
                </c:pt>
                <c:pt idx="92">
                  <c:v>233</c:v>
                </c:pt>
                <c:pt idx="93">
                  <c:v>234</c:v>
                </c:pt>
                <c:pt idx="94">
                  <c:v>235</c:v>
                </c:pt>
                <c:pt idx="95">
                  <c:v>236</c:v>
                </c:pt>
                <c:pt idx="96">
                  <c:v>237</c:v>
                </c:pt>
                <c:pt idx="97">
                  <c:v>238</c:v>
                </c:pt>
                <c:pt idx="98">
                  <c:v>239</c:v>
                </c:pt>
                <c:pt idx="99">
                  <c:v>240</c:v>
                </c:pt>
                <c:pt idx="100">
                  <c:v>241</c:v>
                </c:pt>
                <c:pt idx="101">
                  <c:v>242</c:v>
                </c:pt>
                <c:pt idx="102">
                  <c:v>243</c:v>
                </c:pt>
                <c:pt idx="103">
                  <c:v>244</c:v>
                </c:pt>
                <c:pt idx="104">
                  <c:v>245</c:v>
                </c:pt>
                <c:pt idx="105">
                  <c:v>246</c:v>
                </c:pt>
                <c:pt idx="106">
                  <c:v>247</c:v>
                </c:pt>
                <c:pt idx="107">
                  <c:v>248</c:v>
                </c:pt>
                <c:pt idx="108">
                  <c:v>249</c:v>
                </c:pt>
                <c:pt idx="109">
                  <c:v>250</c:v>
                </c:pt>
                <c:pt idx="110">
                  <c:v>251</c:v>
                </c:pt>
                <c:pt idx="111">
                  <c:v>252</c:v>
                </c:pt>
                <c:pt idx="112">
                  <c:v>253</c:v>
                </c:pt>
                <c:pt idx="113">
                  <c:v>254</c:v>
                </c:pt>
                <c:pt idx="114">
                  <c:v>255</c:v>
                </c:pt>
                <c:pt idx="115">
                  <c:v>256</c:v>
                </c:pt>
                <c:pt idx="116">
                  <c:v>257</c:v>
                </c:pt>
                <c:pt idx="117">
                  <c:v>258</c:v>
                </c:pt>
                <c:pt idx="118">
                  <c:v>259</c:v>
                </c:pt>
                <c:pt idx="119">
                  <c:v>260</c:v>
                </c:pt>
                <c:pt idx="120">
                  <c:v>261</c:v>
                </c:pt>
                <c:pt idx="121">
                  <c:v>262</c:v>
                </c:pt>
                <c:pt idx="122">
                  <c:v>263</c:v>
                </c:pt>
                <c:pt idx="123">
                  <c:v>264</c:v>
                </c:pt>
                <c:pt idx="124">
                  <c:v>265</c:v>
                </c:pt>
                <c:pt idx="125">
                  <c:v>266</c:v>
                </c:pt>
                <c:pt idx="126">
                  <c:v>267</c:v>
                </c:pt>
                <c:pt idx="127">
                  <c:v>268</c:v>
                </c:pt>
                <c:pt idx="128">
                  <c:v>269</c:v>
                </c:pt>
                <c:pt idx="129">
                  <c:v>270</c:v>
                </c:pt>
                <c:pt idx="130">
                  <c:v>271</c:v>
                </c:pt>
                <c:pt idx="131">
                  <c:v>272</c:v>
                </c:pt>
                <c:pt idx="132">
                  <c:v>273</c:v>
                </c:pt>
                <c:pt idx="133">
                  <c:v>274</c:v>
                </c:pt>
                <c:pt idx="134">
                  <c:v>275</c:v>
                </c:pt>
                <c:pt idx="135">
                  <c:v>276</c:v>
                </c:pt>
                <c:pt idx="136">
                  <c:v>277</c:v>
                </c:pt>
                <c:pt idx="137">
                  <c:v>278</c:v>
                </c:pt>
                <c:pt idx="138">
                  <c:v>279</c:v>
                </c:pt>
                <c:pt idx="139">
                  <c:v>280</c:v>
                </c:pt>
                <c:pt idx="140">
                  <c:v>281</c:v>
                </c:pt>
                <c:pt idx="141">
                  <c:v>282</c:v>
                </c:pt>
                <c:pt idx="142">
                  <c:v>283</c:v>
                </c:pt>
                <c:pt idx="143">
                  <c:v>284</c:v>
                </c:pt>
                <c:pt idx="144">
                  <c:v>285</c:v>
                </c:pt>
                <c:pt idx="145">
                  <c:v>286</c:v>
                </c:pt>
                <c:pt idx="146">
                  <c:v>287</c:v>
                </c:pt>
                <c:pt idx="147">
                  <c:v>288</c:v>
                </c:pt>
                <c:pt idx="148">
                  <c:v>289</c:v>
                </c:pt>
                <c:pt idx="149">
                  <c:v>290</c:v>
                </c:pt>
                <c:pt idx="150">
                  <c:v>291</c:v>
                </c:pt>
                <c:pt idx="151">
                  <c:v>292</c:v>
                </c:pt>
                <c:pt idx="152">
                  <c:v>293</c:v>
                </c:pt>
                <c:pt idx="153">
                  <c:v>294</c:v>
                </c:pt>
                <c:pt idx="154">
                  <c:v>295</c:v>
                </c:pt>
                <c:pt idx="155">
                  <c:v>296</c:v>
                </c:pt>
                <c:pt idx="156">
                  <c:v>297</c:v>
                </c:pt>
                <c:pt idx="157">
                  <c:v>298</c:v>
                </c:pt>
                <c:pt idx="158">
                  <c:v>299</c:v>
                </c:pt>
                <c:pt idx="159">
                  <c:v>300</c:v>
                </c:pt>
                <c:pt idx="160">
                  <c:v>301</c:v>
                </c:pt>
                <c:pt idx="161">
                  <c:v>302</c:v>
                </c:pt>
                <c:pt idx="162">
                  <c:v>303</c:v>
                </c:pt>
                <c:pt idx="163">
                  <c:v>304</c:v>
                </c:pt>
                <c:pt idx="164">
                  <c:v>305</c:v>
                </c:pt>
                <c:pt idx="165">
                  <c:v>306</c:v>
                </c:pt>
                <c:pt idx="166">
                  <c:v>307</c:v>
                </c:pt>
                <c:pt idx="167">
                  <c:v>308</c:v>
                </c:pt>
                <c:pt idx="168">
                  <c:v>309</c:v>
                </c:pt>
                <c:pt idx="169">
                  <c:v>310</c:v>
                </c:pt>
                <c:pt idx="170">
                  <c:v>311</c:v>
                </c:pt>
                <c:pt idx="171">
                  <c:v>312</c:v>
                </c:pt>
                <c:pt idx="172">
                  <c:v>313</c:v>
                </c:pt>
                <c:pt idx="173">
                  <c:v>314</c:v>
                </c:pt>
                <c:pt idx="174">
                  <c:v>315</c:v>
                </c:pt>
                <c:pt idx="175">
                  <c:v>316</c:v>
                </c:pt>
                <c:pt idx="176">
                  <c:v>317</c:v>
                </c:pt>
                <c:pt idx="177">
                  <c:v>318</c:v>
                </c:pt>
                <c:pt idx="178">
                  <c:v>319</c:v>
                </c:pt>
                <c:pt idx="179">
                  <c:v>320</c:v>
                </c:pt>
                <c:pt idx="180">
                  <c:v>321</c:v>
                </c:pt>
                <c:pt idx="181">
                  <c:v>322</c:v>
                </c:pt>
                <c:pt idx="182">
                  <c:v>323</c:v>
                </c:pt>
                <c:pt idx="183">
                  <c:v>324</c:v>
                </c:pt>
                <c:pt idx="184">
                  <c:v>325</c:v>
                </c:pt>
                <c:pt idx="185">
                  <c:v>326</c:v>
                </c:pt>
                <c:pt idx="186">
                  <c:v>327</c:v>
                </c:pt>
                <c:pt idx="187">
                  <c:v>328</c:v>
                </c:pt>
                <c:pt idx="188">
                  <c:v>329</c:v>
                </c:pt>
                <c:pt idx="189">
                  <c:v>330</c:v>
                </c:pt>
                <c:pt idx="190">
                  <c:v>331</c:v>
                </c:pt>
                <c:pt idx="191">
                  <c:v>332</c:v>
                </c:pt>
                <c:pt idx="192">
                  <c:v>333</c:v>
                </c:pt>
                <c:pt idx="193">
                  <c:v>334</c:v>
                </c:pt>
                <c:pt idx="194">
                  <c:v>335</c:v>
                </c:pt>
                <c:pt idx="195">
                  <c:v>336</c:v>
                </c:pt>
                <c:pt idx="196">
                  <c:v>337</c:v>
                </c:pt>
                <c:pt idx="197">
                  <c:v>338</c:v>
                </c:pt>
                <c:pt idx="198">
                  <c:v>339</c:v>
                </c:pt>
                <c:pt idx="199">
                  <c:v>340</c:v>
                </c:pt>
                <c:pt idx="200">
                  <c:v>341</c:v>
                </c:pt>
                <c:pt idx="201">
                  <c:v>342</c:v>
                </c:pt>
                <c:pt idx="202">
                  <c:v>343</c:v>
                </c:pt>
                <c:pt idx="203">
                  <c:v>344</c:v>
                </c:pt>
                <c:pt idx="204">
                  <c:v>345</c:v>
                </c:pt>
                <c:pt idx="205">
                  <c:v>346</c:v>
                </c:pt>
                <c:pt idx="206">
                  <c:v>347</c:v>
                </c:pt>
                <c:pt idx="207">
                  <c:v>348</c:v>
                </c:pt>
                <c:pt idx="208">
                  <c:v>349</c:v>
                </c:pt>
                <c:pt idx="209">
                  <c:v>350</c:v>
                </c:pt>
                <c:pt idx="210">
                  <c:v>351</c:v>
                </c:pt>
                <c:pt idx="211">
                  <c:v>352</c:v>
                </c:pt>
                <c:pt idx="212">
                  <c:v>353</c:v>
                </c:pt>
                <c:pt idx="213">
                  <c:v>354</c:v>
                </c:pt>
                <c:pt idx="214">
                  <c:v>355</c:v>
                </c:pt>
                <c:pt idx="215">
                  <c:v>356</c:v>
                </c:pt>
                <c:pt idx="216">
                  <c:v>357</c:v>
                </c:pt>
                <c:pt idx="217">
                  <c:v>358</c:v>
                </c:pt>
                <c:pt idx="218">
                  <c:v>359</c:v>
                </c:pt>
                <c:pt idx="219">
                  <c:v>360</c:v>
                </c:pt>
                <c:pt idx="220">
                  <c:v>361</c:v>
                </c:pt>
                <c:pt idx="221">
                  <c:v>362</c:v>
                </c:pt>
                <c:pt idx="222">
                  <c:v>363</c:v>
                </c:pt>
                <c:pt idx="223">
                  <c:v>364</c:v>
                </c:pt>
                <c:pt idx="224">
                  <c:v>365</c:v>
                </c:pt>
                <c:pt idx="225">
                  <c:v>366</c:v>
                </c:pt>
                <c:pt idx="226">
                  <c:v>367</c:v>
                </c:pt>
                <c:pt idx="227">
                  <c:v>368</c:v>
                </c:pt>
                <c:pt idx="228">
                  <c:v>369</c:v>
                </c:pt>
                <c:pt idx="229">
                  <c:v>370</c:v>
                </c:pt>
                <c:pt idx="230">
                  <c:v>371</c:v>
                </c:pt>
                <c:pt idx="231">
                  <c:v>372</c:v>
                </c:pt>
                <c:pt idx="232">
                  <c:v>373</c:v>
                </c:pt>
                <c:pt idx="233">
                  <c:v>374</c:v>
                </c:pt>
                <c:pt idx="234">
                  <c:v>375</c:v>
                </c:pt>
                <c:pt idx="235">
                  <c:v>376</c:v>
                </c:pt>
                <c:pt idx="236">
                  <c:v>377</c:v>
                </c:pt>
                <c:pt idx="237">
                  <c:v>378</c:v>
                </c:pt>
                <c:pt idx="238">
                  <c:v>379</c:v>
                </c:pt>
                <c:pt idx="239">
                  <c:v>380</c:v>
                </c:pt>
                <c:pt idx="240">
                  <c:v>381</c:v>
                </c:pt>
                <c:pt idx="241">
                  <c:v>382</c:v>
                </c:pt>
                <c:pt idx="242">
                  <c:v>383</c:v>
                </c:pt>
                <c:pt idx="243">
                  <c:v>384</c:v>
                </c:pt>
                <c:pt idx="244">
                  <c:v>385</c:v>
                </c:pt>
                <c:pt idx="245">
                  <c:v>386</c:v>
                </c:pt>
                <c:pt idx="246">
                  <c:v>387</c:v>
                </c:pt>
                <c:pt idx="247">
                  <c:v>388</c:v>
                </c:pt>
                <c:pt idx="248">
                  <c:v>389</c:v>
                </c:pt>
                <c:pt idx="249">
                  <c:v>390</c:v>
                </c:pt>
                <c:pt idx="250">
                  <c:v>391</c:v>
                </c:pt>
                <c:pt idx="251">
                  <c:v>392</c:v>
                </c:pt>
                <c:pt idx="252">
                  <c:v>393</c:v>
                </c:pt>
                <c:pt idx="253">
                  <c:v>394</c:v>
                </c:pt>
                <c:pt idx="254">
                  <c:v>395</c:v>
                </c:pt>
                <c:pt idx="255">
                  <c:v>396</c:v>
                </c:pt>
                <c:pt idx="256">
                  <c:v>397</c:v>
                </c:pt>
                <c:pt idx="257">
                  <c:v>398</c:v>
                </c:pt>
                <c:pt idx="258">
                  <c:v>399</c:v>
                </c:pt>
                <c:pt idx="259">
                  <c:v>400</c:v>
                </c:pt>
                <c:pt idx="260">
                  <c:v>401</c:v>
                </c:pt>
                <c:pt idx="261">
                  <c:v>402</c:v>
                </c:pt>
                <c:pt idx="262">
                  <c:v>403</c:v>
                </c:pt>
                <c:pt idx="263">
                  <c:v>404</c:v>
                </c:pt>
                <c:pt idx="264">
                  <c:v>405</c:v>
                </c:pt>
                <c:pt idx="265">
                  <c:v>406</c:v>
                </c:pt>
                <c:pt idx="266">
                  <c:v>407</c:v>
                </c:pt>
                <c:pt idx="267">
                  <c:v>408</c:v>
                </c:pt>
                <c:pt idx="268">
                  <c:v>409</c:v>
                </c:pt>
                <c:pt idx="269">
                  <c:v>410</c:v>
                </c:pt>
                <c:pt idx="270">
                  <c:v>411</c:v>
                </c:pt>
                <c:pt idx="271">
                  <c:v>412</c:v>
                </c:pt>
                <c:pt idx="272">
                  <c:v>413</c:v>
                </c:pt>
                <c:pt idx="273">
                  <c:v>414</c:v>
                </c:pt>
                <c:pt idx="274">
                  <c:v>415</c:v>
                </c:pt>
                <c:pt idx="275">
                  <c:v>416</c:v>
                </c:pt>
                <c:pt idx="276">
                  <c:v>417</c:v>
                </c:pt>
                <c:pt idx="277">
                  <c:v>418</c:v>
                </c:pt>
                <c:pt idx="278">
                  <c:v>419</c:v>
                </c:pt>
                <c:pt idx="279">
                  <c:v>420</c:v>
                </c:pt>
                <c:pt idx="280">
                  <c:v>421</c:v>
                </c:pt>
                <c:pt idx="281">
                  <c:v>422</c:v>
                </c:pt>
                <c:pt idx="282">
                  <c:v>423</c:v>
                </c:pt>
                <c:pt idx="283">
                  <c:v>424</c:v>
                </c:pt>
                <c:pt idx="284">
                  <c:v>425</c:v>
                </c:pt>
                <c:pt idx="285">
                  <c:v>426</c:v>
                </c:pt>
                <c:pt idx="286">
                  <c:v>427</c:v>
                </c:pt>
                <c:pt idx="287">
                  <c:v>428</c:v>
                </c:pt>
                <c:pt idx="288">
                  <c:v>429</c:v>
                </c:pt>
                <c:pt idx="289">
                  <c:v>430</c:v>
                </c:pt>
                <c:pt idx="290">
                  <c:v>431</c:v>
                </c:pt>
                <c:pt idx="291">
                  <c:v>432</c:v>
                </c:pt>
                <c:pt idx="292">
                  <c:v>433</c:v>
                </c:pt>
                <c:pt idx="293">
                  <c:v>434</c:v>
                </c:pt>
                <c:pt idx="294">
                  <c:v>435</c:v>
                </c:pt>
                <c:pt idx="295">
                  <c:v>436</c:v>
                </c:pt>
                <c:pt idx="296">
                  <c:v>437</c:v>
                </c:pt>
                <c:pt idx="297">
                  <c:v>438</c:v>
                </c:pt>
                <c:pt idx="298">
                  <c:v>439</c:v>
                </c:pt>
                <c:pt idx="299">
                  <c:v>440</c:v>
                </c:pt>
                <c:pt idx="300">
                  <c:v>441</c:v>
                </c:pt>
                <c:pt idx="301">
                  <c:v>442</c:v>
                </c:pt>
                <c:pt idx="302">
                  <c:v>443</c:v>
                </c:pt>
                <c:pt idx="303">
                  <c:v>444</c:v>
                </c:pt>
                <c:pt idx="304">
                  <c:v>445</c:v>
                </c:pt>
                <c:pt idx="305">
                  <c:v>446</c:v>
                </c:pt>
                <c:pt idx="306">
                  <c:v>447</c:v>
                </c:pt>
                <c:pt idx="307">
                  <c:v>448</c:v>
                </c:pt>
                <c:pt idx="308">
                  <c:v>449</c:v>
                </c:pt>
                <c:pt idx="309">
                  <c:v>450</c:v>
                </c:pt>
                <c:pt idx="310">
                  <c:v>451</c:v>
                </c:pt>
                <c:pt idx="311">
                  <c:v>452</c:v>
                </c:pt>
                <c:pt idx="312">
                  <c:v>453</c:v>
                </c:pt>
                <c:pt idx="313">
                  <c:v>454</c:v>
                </c:pt>
                <c:pt idx="314">
                  <c:v>455</c:v>
                </c:pt>
                <c:pt idx="315">
                  <c:v>456</c:v>
                </c:pt>
                <c:pt idx="316">
                  <c:v>457</c:v>
                </c:pt>
                <c:pt idx="317">
                  <c:v>458</c:v>
                </c:pt>
                <c:pt idx="318">
                  <c:v>459</c:v>
                </c:pt>
                <c:pt idx="319">
                  <c:v>460</c:v>
                </c:pt>
                <c:pt idx="320">
                  <c:v>461</c:v>
                </c:pt>
                <c:pt idx="321">
                  <c:v>462</c:v>
                </c:pt>
                <c:pt idx="322">
                  <c:v>463</c:v>
                </c:pt>
                <c:pt idx="323">
                  <c:v>464</c:v>
                </c:pt>
                <c:pt idx="324">
                  <c:v>465</c:v>
                </c:pt>
                <c:pt idx="325">
                  <c:v>466</c:v>
                </c:pt>
                <c:pt idx="326">
                  <c:v>467</c:v>
                </c:pt>
                <c:pt idx="327">
                  <c:v>468</c:v>
                </c:pt>
                <c:pt idx="328">
                  <c:v>469</c:v>
                </c:pt>
                <c:pt idx="329">
                  <c:v>470</c:v>
                </c:pt>
                <c:pt idx="330">
                  <c:v>471</c:v>
                </c:pt>
                <c:pt idx="331">
                  <c:v>472</c:v>
                </c:pt>
                <c:pt idx="332">
                  <c:v>473</c:v>
                </c:pt>
                <c:pt idx="333">
                  <c:v>474</c:v>
                </c:pt>
                <c:pt idx="334">
                  <c:v>475</c:v>
                </c:pt>
                <c:pt idx="335">
                  <c:v>476</c:v>
                </c:pt>
                <c:pt idx="336">
                  <c:v>477</c:v>
                </c:pt>
                <c:pt idx="337">
                  <c:v>478</c:v>
                </c:pt>
                <c:pt idx="338">
                  <c:v>479</c:v>
                </c:pt>
                <c:pt idx="339">
                  <c:v>480</c:v>
                </c:pt>
                <c:pt idx="340">
                  <c:v>481</c:v>
                </c:pt>
                <c:pt idx="341">
                  <c:v>482</c:v>
                </c:pt>
                <c:pt idx="342">
                  <c:v>483</c:v>
                </c:pt>
                <c:pt idx="343">
                  <c:v>484</c:v>
                </c:pt>
                <c:pt idx="344">
                  <c:v>485</c:v>
                </c:pt>
                <c:pt idx="345">
                  <c:v>486</c:v>
                </c:pt>
                <c:pt idx="346">
                  <c:v>487</c:v>
                </c:pt>
                <c:pt idx="347">
                  <c:v>488</c:v>
                </c:pt>
                <c:pt idx="348">
                  <c:v>489</c:v>
                </c:pt>
                <c:pt idx="349">
                  <c:v>490</c:v>
                </c:pt>
                <c:pt idx="350">
                  <c:v>491</c:v>
                </c:pt>
                <c:pt idx="351">
                  <c:v>492</c:v>
                </c:pt>
                <c:pt idx="352">
                  <c:v>493</c:v>
                </c:pt>
                <c:pt idx="353">
                  <c:v>494</c:v>
                </c:pt>
                <c:pt idx="354">
                  <c:v>495</c:v>
                </c:pt>
                <c:pt idx="355">
                  <c:v>496</c:v>
                </c:pt>
                <c:pt idx="356">
                  <c:v>497</c:v>
                </c:pt>
                <c:pt idx="357">
                  <c:v>498</c:v>
                </c:pt>
                <c:pt idx="358">
                  <c:v>499</c:v>
                </c:pt>
                <c:pt idx="359">
                  <c:v>500</c:v>
                </c:pt>
                <c:pt idx="360">
                  <c:v>501</c:v>
                </c:pt>
                <c:pt idx="361">
                  <c:v>502</c:v>
                </c:pt>
                <c:pt idx="362">
                  <c:v>503</c:v>
                </c:pt>
                <c:pt idx="363">
                  <c:v>504</c:v>
                </c:pt>
                <c:pt idx="364">
                  <c:v>505</c:v>
                </c:pt>
                <c:pt idx="365">
                  <c:v>506</c:v>
                </c:pt>
                <c:pt idx="366">
                  <c:v>507</c:v>
                </c:pt>
                <c:pt idx="367">
                  <c:v>508</c:v>
                </c:pt>
                <c:pt idx="368">
                  <c:v>509</c:v>
                </c:pt>
                <c:pt idx="369">
                  <c:v>510</c:v>
                </c:pt>
                <c:pt idx="370">
                  <c:v>511</c:v>
                </c:pt>
                <c:pt idx="371">
                  <c:v>512</c:v>
                </c:pt>
                <c:pt idx="372">
                  <c:v>513</c:v>
                </c:pt>
                <c:pt idx="373">
                  <c:v>514</c:v>
                </c:pt>
                <c:pt idx="374">
                  <c:v>515</c:v>
                </c:pt>
                <c:pt idx="375">
                  <c:v>516</c:v>
                </c:pt>
                <c:pt idx="376">
                  <c:v>517</c:v>
                </c:pt>
                <c:pt idx="377">
                  <c:v>518</c:v>
                </c:pt>
                <c:pt idx="378">
                  <c:v>519</c:v>
                </c:pt>
                <c:pt idx="379">
                  <c:v>520</c:v>
                </c:pt>
                <c:pt idx="380">
                  <c:v>521</c:v>
                </c:pt>
                <c:pt idx="381">
                  <c:v>522</c:v>
                </c:pt>
                <c:pt idx="382">
                  <c:v>523</c:v>
                </c:pt>
                <c:pt idx="383">
                  <c:v>524</c:v>
                </c:pt>
                <c:pt idx="384">
                  <c:v>525</c:v>
                </c:pt>
                <c:pt idx="385">
                  <c:v>526</c:v>
                </c:pt>
                <c:pt idx="386">
                  <c:v>527</c:v>
                </c:pt>
                <c:pt idx="387">
                  <c:v>528</c:v>
                </c:pt>
                <c:pt idx="388">
                  <c:v>529</c:v>
                </c:pt>
                <c:pt idx="389">
                  <c:v>530</c:v>
                </c:pt>
                <c:pt idx="390">
                  <c:v>531</c:v>
                </c:pt>
                <c:pt idx="391">
                  <c:v>532</c:v>
                </c:pt>
                <c:pt idx="392">
                  <c:v>533</c:v>
                </c:pt>
                <c:pt idx="393">
                  <c:v>534</c:v>
                </c:pt>
                <c:pt idx="394">
                  <c:v>535</c:v>
                </c:pt>
                <c:pt idx="395">
                  <c:v>536</c:v>
                </c:pt>
                <c:pt idx="396">
                  <c:v>537</c:v>
                </c:pt>
                <c:pt idx="397">
                  <c:v>538</c:v>
                </c:pt>
                <c:pt idx="398">
                  <c:v>539</c:v>
                </c:pt>
                <c:pt idx="399">
                  <c:v>540</c:v>
                </c:pt>
                <c:pt idx="400">
                  <c:v>541</c:v>
                </c:pt>
                <c:pt idx="401">
                  <c:v>542</c:v>
                </c:pt>
                <c:pt idx="402">
                  <c:v>543</c:v>
                </c:pt>
                <c:pt idx="403">
                  <c:v>544</c:v>
                </c:pt>
                <c:pt idx="404">
                  <c:v>545</c:v>
                </c:pt>
                <c:pt idx="405">
                  <c:v>546</c:v>
                </c:pt>
                <c:pt idx="406">
                  <c:v>547</c:v>
                </c:pt>
                <c:pt idx="407">
                  <c:v>548</c:v>
                </c:pt>
                <c:pt idx="408">
                  <c:v>549</c:v>
                </c:pt>
                <c:pt idx="409">
                  <c:v>550</c:v>
                </c:pt>
                <c:pt idx="410">
                  <c:v>551</c:v>
                </c:pt>
                <c:pt idx="411">
                  <c:v>552</c:v>
                </c:pt>
                <c:pt idx="412">
                  <c:v>553</c:v>
                </c:pt>
                <c:pt idx="413">
                  <c:v>554</c:v>
                </c:pt>
                <c:pt idx="414">
                  <c:v>555</c:v>
                </c:pt>
                <c:pt idx="415">
                  <c:v>556</c:v>
                </c:pt>
                <c:pt idx="416">
                  <c:v>557</c:v>
                </c:pt>
                <c:pt idx="417">
                  <c:v>558</c:v>
                </c:pt>
                <c:pt idx="418">
                  <c:v>559</c:v>
                </c:pt>
                <c:pt idx="419">
                  <c:v>560</c:v>
                </c:pt>
                <c:pt idx="420">
                  <c:v>561</c:v>
                </c:pt>
                <c:pt idx="421">
                  <c:v>562</c:v>
                </c:pt>
                <c:pt idx="422">
                  <c:v>563</c:v>
                </c:pt>
                <c:pt idx="423">
                  <c:v>564</c:v>
                </c:pt>
                <c:pt idx="424">
                  <c:v>565</c:v>
                </c:pt>
                <c:pt idx="425">
                  <c:v>566</c:v>
                </c:pt>
                <c:pt idx="426">
                  <c:v>567</c:v>
                </c:pt>
                <c:pt idx="427">
                  <c:v>568</c:v>
                </c:pt>
                <c:pt idx="428">
                  <c:v>569</c:v>
                </c:pt>
                <c:pt idx="429">
                  <c:v>570</c:v>
                </c:pt>
                <c:pt idx="430">
                  <c:v>571</c:v>
                </c:pt>
                <c:pt idx="431">
                  <c:v>572</c:v>
                </c:pt>
                <c:pt idx="432">
                  <c:v>573</c:v>
                </c:pt>
                <c:pt idx="433">
                  <c:v>574</c:v>
                </c:pt>
                <c:pt idx="434">
                  <c:v>575</c:v>
                </c:pt>
                <c:pt idx="435">
                  <c:v>576</c:v>
                </c:pt>
                <c:pt idx="436">
                  <c:v>577</c:v>
                </c:pt>
                <c:pt idx="437">
                  <c:v>578</c:v>
                </c:pt>
                <c:pt idx="438">
                  <c:v>579</c:v>
                </c:pt>
                <c:pt idx="439">
                  <c:v>580</c:v>
                </c:pt>
                <c:pt idx="440">
                  <c:v>581</c:v>
                </c:pt>
                <c:pt idx="441">
                  <c:v>582</c:v>
                </c:pt>
                <c:pt idx="442">
                  <c:v>583</c:v>
                </c:pt>
                <c:pt idx="443">
                  <c:v>584</c:v>
                </c:pt>
                <c:pt idx="444">
                  <c:v>585</c:v>
                </c:pt>
                <c:pt idx="445">
                  <c:v>586</c:v>
                </c:pt>
                <c:pt idx="446">
                  <c:v>587</c:v>
                </c:pt>
                <c:pt idx="447">
                  <c:v>588</c:v>
                </c:pt>
                <c:pt idx="448">
                  <c:v>589</c:v>
                </c:pt>
                <c:pt idx="449">
                  <c:v>590</c:v>
                </c:pt>
                <c:pt idx="450">
                  <c:v>591</c:v>
                </c:pt>
                <c:pt idx="451">
                  <c:v>592</c:v>
                </c:pt>
                <c:pt idx="452">
                  <c:v>593</c:v>
                </c:pt>
                <c:pt idx="453">
                  <c:v>594</c:v>
                </c:pt>
                <c:pt idx="454">
                  <c:v>595</c:v>
                </c:pt>
                <c:pt idx="455">
                  <c:v>596</c:v>
                </c:pt>
                <c:pt idx="456">
                  <c:v>597</c:v>
                </c:pt>
                <c:pt idx="457">
                  <c:v>598</c:v>
                </c:pt>
                <c:pt idx="458">
                  <c:v>599</c:v>
                </c:pt>
                <c:pt idx="459">
                  <c:v>600</c:v>
                </c:pt>
                <c:pt idx="460">
                  <c:v>601</c:v>
                </c:pt>
                <c:pt idx="461">
                  <c:v>602</c:v>
                </c:pt>
                <c:pt idx="462">
                  <c:v>603</c:v>
                </c:pt>
                <c:pt idx="463">
                  <c:v>604</c:v>
                </c:pt>
                <c:pt idx="464">
                  <c:v>605</c:v>
                </c:pt>
                <c:pt idx="465">
                  <c:v>606</c:v>
                </c:pt>
                <c:pt idx="466">
                  <c:v>607</c:v>
                </c:pt>
                <c:pt idx="467">
                  <c:v>608</c:v>
                </c:pt>
                <c:pt idx="468">
                  <c:v>609</c:v>
                </c:pt>
                <c:pt idx="469">
                  <c:v>610</c:v>
                </c:pt>
                <c:pt idx="470">
                  <c:v>611</c:v>
                </c:pt>
                <c:pt idx="471">
                  <c:v>612</c:v>
                </c:pt>
                <c:pt idx="472">
                  <c:v>613</c:v>
                </c:pt>
                <c:pt idx="473">
                  <c:v>614</c:v>
                </c:pt>
                <c:pt idx="474">
                  <c:v>615</c:v>
                </c:pt>
                <c:pt idx="475">
                  <c:v>616</c:v>
                </c:pt>
                <c:pt idx="476">
                  <c:v>617</c:v>
                </c:pt>
                <c:pt idx="477">
                  <c:v>618</c:v>
                </c:pt>
                <c:pt idx="478">
                  <c:v>619</c:v>
                </c:pt>
                <c:pt idx="479">
                  <c:v>620</c:v>
                </c:pt>
                <c:pt idx="480">
                  <c:v>621</c:v>
                </c:pt>
                <c:pt idx="481">
                  <c:v>622</c:v>
                </c:pt>
                <c:pt idx="482">
                  <c:v>623</c:v>
                </c:pt>
                <c:pt idx="483">
                  <c:v>624</c:v>
                </c:pt>
                <c:pt idx="484">
                  <c:v>625</c:v>
                </c:pt>
                <c:pt idx="485">
                  <c:v>626</c:v>
                </c:pt>
                <c:pt idx="486">
                  <c:v>627</c:v>
                </c:pt>
                <c:pt idx="487">
                  <c:v>628</c:v>
                </c:pt>
                <c:pt idx="488">
                  <c:v>629</c:v>
                </c:pt>
                <c:pt idx="489">
                  <c:v>630</c:v>
                </c:pt>
                <c:pt idx="490">
                  <c:v>631</c:v>
                </c:pt>
                <c:pt idx="491">
                  <c:v>632</c:v>
                </c:pt>
                <c:pt idx="492">
                  <c:v>633</c:v>
                </c:pt>
                <c:pt idx="493">
                  <c:v>634</c:v>
                </c:pt>
                <c:pt idx="494">
                  <c:v>635</c:v>
                </c:pt>
                <c:pt idx="495">
                  <c:v>636</c:v>
                </c:pt>
                <c:pt idx="496">
                  <c:v>637</c:v>
                </c:pt>
                <c:pt idx="497">
                  <c:v>638</c:v>
                </c:pt>
                <c:pt idx="498">
                  <c:v>639</c:v>
                </c:pt>
                <c:pt idx="499">
                  <c:v>640</c:v>
                </c:pt>
                <c:pt idx="500">
                  <c:v>641</c:v>
                </c:pt>
                <c:pt idx="501">
                  <c:v>642</c:v>
                </c:pt>
                <c:pt idx="502">
                  <c:v>643</c:v>
                </c:pt>
                <c:pt idx="503">
                  <c:v>644</c:v>
                </c:pt>
                <c:pt idx="504">
                  <c:v>645</c:v>
                </c:pt>
                <c:pt idx="505">
                  <c:v>646</c:v>
                </c:pt>
                <c:pt idx="506">
                  <c:v>647</c:v>
                </c:pt>
                <c:pt idx="507">
                  <c:v>648</c:v>
                </c:pt>
                <c:pt idx="508">
                  <c:v>649</c:v>
                </c:pt>
                <c:pt idx="509">
                  <c:v>650</c:v>
                </c:pt>
                <c:pt idx="510">
                  <c:v>651</c:v>
                </c:pt>
                <c:pt idx="511">
                  <c:v>652</c:v>
                </c:pt>
                <c:pt idx="512">
                  <c:v>653</c:v>
                </c:pt>
                <c:pt idx="513">
                  <c:v>654</c:v>
                </c:pt>
                <c:pt idx="514">
                  <c:v>655</c:v>
                </c:pt>
                <c:pt idx="515">
                  <c:v>656</c:v>
                </c:pt>
                <c:pt idx="516">
                  <c:v>657</c:v>
                </c:pt>
                <c:pt idx="517">
                  <c:v>658</c:v>
                </c:pt>
                <c:pt idx="518">
                  <c:v>659</c:v>
                </c:pt>
                <c:pt idx="519">
                  <c:v>660</c:v>
                </c:pt>
                <c:pt idx="520">
                  <c:v>661</c:v>
                </c:pt>
                <c:pt idx="521">
                  <c:v>662</c:v>
                </c:pt>
                <c:pt idx="522">
                  <c:v>663</c:v>
                </c:pt>
                <c:pt idx="523">
                  <c:v>664</c:v>
                </c:pt>
                <c:pt idx="524">
                  <c:v>665</c:v>
                </c:pt>
                <c:pt idx="525">
                  <c:v>666</c:v>
                </c:pt>
                <c:pt idx="526">
                  <c:v>667</c:v>
                </c:pt>
                <c:pt idx="527">
                  <c:v>668</c:v>
                </c:pt>
                <c:pt idx="528">
                  <c:v>669</c:v>
                </c:pt>
                <c:pt idx="529">
                  <c:v>670</c:v>
                </c:pt>
                <c:pt idx="530">
                  <c:v>671</c:v>
                </c:pt>
                <c:pt idx="531">
                  <c:v>672</c:v>
                </c:pt>
                <c:pt idx="532">
                  <c:v>673</c:v>
                </c:pt>
                <c:pt idx="533">
                  <c:v>674</c:v>
                </c:pt>
                <c:pt idx="534">
                  <c:v>675</c:v>
                </c:pt>
                <c:pt idx="535">
                  <c:v>676</c:v>
                </c:pt>
                <c:pt idx="536">
                  <c:v>677</c:v>
                </c:pt>
                <c:pt idx="537">
                  <c:v>678</c:v>
                </c:pt>
                <c:pt idx="538">
                  <c:v>679</c:v>
                </c:pt>
                <c:pt idx="539">
                  <c:v>680</c:v>
                </c:pt>
                <c:pt idx="540">
                  <c:v>681</c:v>
                </c:pt>
                <c:pt idx="541">
                  <c:v>682</c:v>
                </c:pt>
                <c:pt idx="542">
                  <c:v>683</c:v>
                </c:pt>
                <c:pt idx="543">
                  <c:v>684</c:v>
                </c:pt>
                <c:pt idx="544">
                  <c:v>685</c:v>
                </c:pt>
                <c:pt idx="545">
                  <c:v>686</c:v>
                </c:pt>
                <c:pt idx="546">
                  <c:v>687</c:v>
                </c:pt>
                <c:pt idx="547">
                  <c:v>688</c:v>
                </c:pt>
                <c:pt idx="548">
                  <c:v>689</c:v>
                </c:pt>
                <c:pt idx="549">
                  <c:v>690</c:v>
                </c:pt>
                <c:pt idx="550">
                  <c:v>691</c:v>
                </c:pt>
                <c:pt idx="551">
                  <c:v>692</c:v>
                </c:pt>
                <c:pt idx="552">
                  <c:v>693</c:v>
                </c:pt>
                <c:pt idx="553">
                  <c:v>694</c:v>
                </c:pt>
                <c:pt idx="554">
                  <c:v>695</c:v>
                </c:pt>
                <c:pt idx="555">
                  <c:v>696</c:v>
                </c:pt>
                <c:pt idx="556">
                  <c:v>697</c:v>
                </c:pt>
                <c:pt idx="557">
                  <c:v>698</c:v>
                </c:pt>
                <c:pt idx="558">
                  <c:v>699</c:v>
                </c:pt>
                <c:pt idx="559">
                  <c:v>700</c:v>
                </c:pt>
                <c:pt idx="560">
                  <c:v>701</c:v>
                </c:pt>
                <c:pt idx="561">
                  <c:v>702</c:v>
                </c:pt>
                <c:pt idx="562">
                  <c:v>703</c:v>
                </c:pt>
                <c:pt idx="563">
                  <c:v>704</c:v>
                </c:pt>
                <c:pt idx="564">
                  <c:v>705</c:v>
                </c:pt>
                <c:pt idx="565">
                  <c:v>706</c:v>
                </c:pt>
                <c:pt idx="566">
                  <c:v>707</c:v>
                </c:pt>
                <c:pt idx="567">
                  <c:v>708</c:v>
                </c:pt>
                <c:pt idx="568">
                  <c:v>709</c:v>
                </c:pt>
                <c:pt idx="569">
                  <c:v>710</c:v>
                </c:pt>
                <c:pt idx="570">
                  <c:v>711</c:v>
                </c:pt>
                <c:pt idx="571">
                  <c:v>712</c:v>
                </c:pt>
                <c:pt idx="572">
                  <c:v>713</c:v>
                </c:pt>
                <c:pt idx="573">
                  <c:v>714</c:v>
                </c:pt>
                <c:pt idx="574">
                  <c:v>715</c:v>
                </c:pt>
                <c:pt idx="575">
                  <c:v>716</c:v>
                </c:pt>
                <c:pt idx="576">
                  <c:v>717</c:v>
                </c:pt>
                <c:pt idx="577">
                  <c:v>718</c:v>
                </c:pt>
                <c:pt idx="578">
                  <c:v>719</c:v>
                </c:pt>
                <c:pt idx="579">
                  <c:v>720</c:v>
                </c:pt>
                <c:pt idx="580">
                  <c:v>721</c:v>
                </c:pt>
                <c:pt idx="581">
                  <c:v>722</c:v>
                </c:pt>
                <c:pt idx="582">
                  <c:v>723</c:v>
                </c:pt>
                <c:pt idx="583">
                  <c:v>724</c:v>
                </c:pt>
                <c:pt idx="584">
                  <c:v>725</c:v>
                </c:pt>
                <c:pt idx="585">
                  <c:v>726</c:v>
                </c:pt>
                <c:pt idx="586">
                  <c:v>727</c:v>
                </c:pt>
                <c:pt idx="587">
                  <c:v>728</c:v>
                </c:pt>
                <c:pt idx="588">
                  <c:v>729</c:v>
                </c:pt>
                <c:pt idx="589">
                  <c:v>730</c:v>
                </c:pt>
                <c:pt idx="590">
                  <c:v>731</c:v>
                </c:pt>
                <c:pt idx="591">
                  <c:v>732</c:v>
                </c:pt>
                <c:pt idx="592">
                  <c:v>733</c:v>
                </c:pt>
                <c:pt idx="593">
                  <c:v>734</c:v>
                </c:pt>
                <c:pt idx="594">
                  <c:v>735</c:v>
                </c:pt>
                <c:pt idx="595">
                  <c:v>736</c:v>
                </c:pt>
                <c:pt idx="596">
                  <c:v>737</c:v>
                </c:pt>
                <c:pt idx="597">
                  <c:v>738</c:v>
                </c:pt>
                <c:pt idx="598">
                  <c:v>739</c:v>
                </c:pt>
                <c:pt idx="599">
                  <c:v>740</c:v>
                </c:pt>
                <c:pt idx="600">
                  <c:v>741</c:v>
                </c:pt>
                <c:pt idx="601">
                  <c:v>742</c:v>
                </c:pt>
                <c:pt idx="602">
                  <c:v>743</c:v>
                </c:pt>
                <c:pt idx="603">
                  <c:v>744</c:v>
                </c:pt>
                <c:pt idx="604">
                  <c:v>745</c:v>
                </c:pt>
                <c:pt idx="605">
                  <c:v>746</c:v>
                </c:pt>
                <c:pt idx="606">
                  <c:v>747</c:v>
                </c:pt>
                <c:pt idx="607">
                  <c:v>748</c:v>
                </c:pt>
                <c:pt idx="608">
                  <c:v>749</c:v>
                </c:pt>
                <c:pt idx="609">
                  <c:v>750</c:v>
                </c:pt>
                <c:pt idx="610">
                  <c:v>751</c:v>
                </c:pt>
                <c:pt idx="611">
                  <c:v>752</c:v>
                </c:pt>
                <c:pt idx="612">
                  <c:v>753</c:v>
                </c:pt>
                <c:pt idx="613">
                  <c:v>754</c:v>
                </c:pt>
                <c:pt idx="614">
                  <c:v>755</c:v>
                </c:pt>
                <c:pt idx="615">
                  <c:v>756</c:v>
                </c:pt>
                <c:pt idx="616">
                  <c:v>757</c:v>
                </c:pt>
                <c:pt idx="617">
                  <c:v>758</c:v>
                </c:pt>
                <c:pt idx="618">
                  <c:v>759</c:v>
                </c:pt>
                <c:pt idx="619">
                  <c:v>760</c:v>
                </c:pt>
                <c:pt idx="620">
                  <c:v>761</c:v>
                </c:pt>
                <c:pt idx="621">
                  <c:v>762</c:v>
                </c:pt>
                <c:pt idx="622">
                  <c:v>763</c:v>
                </c:pt>
                <c:pt idx="623">
                  <c:v>764</c:v>
                </c:pt>
                <c:pt idx="624">
                  <c:v>765</c:v>
                </c:pt>
                <c:pt idx="625">
                  <c:v>766</c:v>
                </c:pt>
                <c:pt idx="626">
                  <c:v>767</c:v>
                </c:pt>
                <c:pt idx="627">
                  <c:v>768</c:v>
                </c:pt>
                <c:pt idx="628">
                  <c:v>769</c:v>
                </c:pt>
                <c:pt idx="629">
                  <c:v>770</c:v>
                </c:pt>
                <c:pt idx="630">
                  <c:v>771</c:v>
                </c:pt>
                <c:pt idx="631">
                  <c:v>772</c:v>
                </c:pt>
                <c:pt idx="632">
                  <c:v>773</c:v>
                </c:pt>
                <c:pt idx="633">
                  <c:v>774</c:v>
                </c:pt>
                <c:pt idx="634">
                  <c:v>775</c:v>
                </c:pt>
                <c:pt idx="635">
                  <c:v>776</c:v>
                </c:pt>
                <c:pt idx="636">
                  <c:v>777</c:v>
                </c:pt>
                <c:pt idx="637">
                  <c:v>778</c:v>
                </c:pt>
                <c:pt idx="638">
                  <c:v>779</c:v>
                </c:pt>
                <c:pt idx="639">
                  <c:v>780</c:v>
                </c:pt>
                <c:pt idx="640">
                  <c:v>781</c:v>
                </c:pt>
                <c:pt idx="641">
                  <c:v>782</c:v>
                </c:pt>
                <c:pt idx="642">
                  <c:v>783</c:v>
                </c:pt>
                <c:pt idx="643">
                  <c:v>784</c:v>
                </c:pt>
                <c:pt idx="644">
                  <c:v>785</c:v>
                </c:pt>
                <c:pt idx="645">
                  <c:v>786</c:v>
                </c:pt>
                <c:pt idx="646">
                  <c:v>787</c:v>
                </c:pt>
                <c:pt idx="647">
                  <c:v>788</c:v>
                </c:pt>
                <c:pt idx="648">
                  <c:v>789</c:v>
                </c:pt>
                <c:pt idx="649">
                  <c:v>790</c:v>
                </c:pt>
                <c:pt idx="650">
                  <c:v>791</c:v>
                </c:pt>
                <c:pt idx="651">
                  <c:v>792</c:v>
                </c:pt>
                <c:pt idx="652">
                  <c:v>793</c:v>
                </c:pt>
                <c:pt idx="653">
                  <c:v>794</c:v>
                </c:pt>
                <c:pt idx="654">
                  <c:v>795</c:v>
                </c:pt>
                <c:pt idx="655">
                  <c:v>796</c:v>
                </c:pt>
                <c:pt idx="656">
                  <c:v>797</c:v>
                </c:pt>
                <c:pt idx="657">
                  <c:v>798</c:v>
                </c:pt>
                <c:pt idx="658">
                  <c:v>799</c:v>
                </c:pt>
                <c:pt idx="659">
                  <c:v>800</c:v>
                </c:pt>
                <c:pt idx="660">
                  <c:v>801</c:v>
                </c:pt>
                <c:pt idx="661">
                  <c:v>802</c:v>
                </c:pt>
                <c:pt idx="662">
                  <c:v>803</c:v>
                </c:pt>
                <c:pt idx="663">
                  <c:v>804</c:v>
                </c:pt>
                <c:pt idx="664">
                  <c:v>805</c:v>
                </c:pt>
                <c:pt idx="665">
                  <c:v>806</c:v>
                </c:pt>
                <c:pt idx="666">
                  <c:v>807</c:v>
                </c:pt>
                <c:pt idx="667">
                  <c:v>808</c:v>
                </c:pt>
                <c:pt idx="668">
                  <c:v>809</c:v>
                </c:pt>
                <c:pt idx="669">
                  <c:v>810</c:v>
                </c:pt>
                <c:pt idx="670">
                  <c:v>811</c:v>
                </c:pt>
                <c:pt idx="671">
                  <c:v>812</c:v>
                </c:pt>
                <c:pt idx="672">
                  <c:v>813</c:v>
                </c:pt>
                <c:pt idx="673">
                  <c:v>814</c:v>
                </c:pt>
                <c:pt idx="674">
                  <c:v>815</c:v>
                </c:pt>
                <c:pt idx="675">
                  <c:v>816</c:v>
                </c:pt>
                <c:pt idx="676">
                  <c:v>817</c:v>
                </c:pt>
                <c:pt idx="677">
                  <c:v>818</c:v>
                </c:pt>
                <c:pt idx="678">
                  <c:v>819</c:v>
                </c:pt>
                <c:pt idx="679">
                  <c:v>820</c:v>
                </c:pt>
                <c:pt idx="680">
                  <c:v>821</c:v>
                </c:pt>
                <c:pt idx="681">
                  <c:v>822</c:v>
                </c:pt>
                <c:pt idx="682">
                  <c:v>823</c:v>
                </c:pt>
                <c:pt idx="683">
                  <c:v>824</c:v>
                </c:pt>
                <c:pt idx="684">
                  <c:v>825</c:v>
                </c:pt>
                <c:pt idx="685">
                  <c:v>826</c:v>
                </c:pt>
                <c:pt idx="686">
                  <c:v>827</c:v>
                </c:pt>
                <c:pt idx="687">
                  <c:v>828</c:v>
                </c:pt>
                <c:pt idx="688">
                  <c:v>829</c:v>
                </c:pt>
                <c:pt idx="689">
                  <c:v>830</c:v>
                </c:pt>
                <c:pt idx="690">
                  <c:v>831</c:v>
                </c:pt>
                <c:pt idx="691">
                  <c:v>832</c:v>
                </c:pt>
                <c:pt idx="692">
                  <c:v>833</c:v>
                </c:pt>
                <c:pt idx="693">
                  <c:v>834</c:v>
                </c:pt>
                <c:pt idx="694">
                  <c:v>835</c:v>
                </c:pt>
                <c:pt idx="695">
                  <c:v>836</c:v>
                </c:pt>
                <c:pt idx="696">
                  <c:v>837</c:v>
                </c:pt>
                <c:pt idx="697">
                  <c:v>838</c:v>
                </c:pt>
                <c:pt idx="698">
                  <c:v>839</c:v>
                </c:pt>
                <c:pt idx="699">
                  <c:v>840</c:v>
                </c:pt>
                <c:pt idx="700">
                  <c:v>841</c:v>
                </c:pt>
                <c:pt idx="701">
                  <c:v>842</c:v>
                </c:pt>
                <c:pt idx="702">
                  <c:v>843</c:v>
                </c:pt>
                <c:pt idx="703">
                  <c:v>844</c:v>
                </c:pt>
                <c:pt idx="704">
                  <c:v>845</c:v>
                </c:pt>
                <c:pt idx="705">
                  <c:v>846</c:v>
                </c:pt>
                <c:pt idx="706">
                  <c:v>847</c:v>
                </c:pt>
                <c:pt idx="707">
                  <c:v>848</c:v>
                </c:pt>
                <c:pt idx="708">
                  <c:v>849</c:v>
                </c:pt>
                <c:pt idx="709">
                  <c:v>850</c:v>
                </c:pt>
                <c:pt idx="710">
                  <c:v>851</c:v>
                </c:pt>
                <c:pt idx="711">
                  <c:v>852</c:v>
                </c:pt>
                <c:pt idx="712">
                  <c:v>853</c:v>
                </c:pt>
                <c:pt idx="713">
                  <c:v>854</c:v>
                </c:pt>
                <c:pt idx="714">
                  <c:v>855</c:v>
                </c:pt>
                <c:pt idx="715">
                  <c:v>856</c:v>
                </c:pt>
                <c:pt idx="716">
                  <c:v>857</c:v>
                </c:pt>
                <c:pt idx="717">
                  <c:v>858</c:v>
                </c:pt>
                <c:pt idx="718">
                  <c:v>859</c:v>
                </c:pt>
                <c:pt idx="719">
                  <c:v>860</c:v>
                </c:pt>
                <c:pt idx="720">
                  <c:v>861</c:v>
                </c:pt>
                <c:pt idx="721">
                  <c:v>862</c:v>
                </c:pt>
                <c:pt idx="722">
                  <c:v>863</c:v>
                </c:pt>
                <c:pt idx="723">
                  <c:v>864</c:v>
                </c:pt>
                <c:pt idx="724">
                  <c:v>865</c:v>
                </c:pt>
                <c:pt idx="725">
                  <c:v>866</c:v>
                </c:pt>
                <c:pt idx="726">
                  <c:v>867</c:v>
                </c:pt>
                <c:pt idx="727">
                  <c:v>868</c:v>
                </c:pt>
                <c:pt idx="728">
                  <c:v>869</c:v>
                </c:pt>
                <c:pt idx="729">
                  <c:v>870</c:v>
                </c:pt>
                <c:pt idx="730">
                  <c:v>871</c:v>
                </c:pt>
                <c:pt idx="731">
                  <c:v>872</c:v>
                </c:pt>
                <c:pt idx="732">
                  <c:v>873</c:v>
                </c:pt>
                <c:pt idx="733">
                  <c:v>874</c:v>
                </c:pt>
                <c:pt idx="734">
                  <c:v>875</c:v>
                </c:pt>
                <c:pt idx="735">
                  <c:v>876</c:v>
                </c:pt>
                <c:pt idx="736">
                  <c:v>877</c:v>
                </c:pt>
                <c:pt idx="737">
                  <c:v>878</c:v>
                </c:pt>
                <c:pt idx="738">
                  <c:v>879</c:v>
                </c:pt>
                <c:pt idx="739">
                  <c:v>880</c:v>
                </c:pt>
                <c:pt idx="740">
                  <c:v>881</c:v>
                </c:pt>
                <c:pt idx="741">
                  <c:v>882</c:v>
                </c:pt>
                <c:pt idx="742">
                  <c:v>883</c:v>
                </c:pt>
                <c:pt idx="743">
                  <c:v>884</c:v>
                </c:pt>
                <c:pt idx="744">
                  <c:v>885</c:v>
                </c:pt>
                <c:pt idx="745">
                  <c:v>886</c:v>
                </c:pt>
                <c:pt idx="746">
                  <c:v>887</c:v>
                </c:pt>
                <c:pt idx="747">
                  <c:v>888</c:v>
                </c:pt>
                <c:pt idx="748">
                  <c:v>889</c:v>
                </c:pt>
                <c:pt idx="749">
                  <c:v>890</c:v>
                </c:pt>
                <c:pt idx="750">
                  <c:v>891</c:v>
                </c:pt>
                <c:pt idx="751">
                  <c:v>892</c:v>
                </c:pt>
                <c:pt idx="752">
                  <c:v>893</c:v>
                </c:pt>
                <c:pt idx="753">
                  <c:v>894</c:v>
                </c:pt>
                <c:pt idx="754">
                  <c:v>895</c:v>
                </c:pt>
                <c:pt idx="755">
                  <c:v>896</c:v>
                </c:pt>
                <c:pt idx="756">
                  <c:v>897</c:v>
                </c:pt>
                <c:pt idx="757">
                  <c:v>898</c:v>
                </c:pt>
                <c:pt idx="758">
                  <c:v>899</c:v>
                </c:pt>
                <c:pt idx="759">
                  <c:v>900</c:v>
                </c:pt>
                <c:pt idx="760">
                  <c:v>901</c:v>
                </c:pt>
                <c:pt idx="761">
                  <c:v>902</c:v>
                </c:pt>
                <c:pt idx="762">
                  <c:v>903</c:v>
                </c:pt>
                <c:pt idx="763">
                  <c:v>904</c:v>
                </c:pt>
                <c:pt idx="764">
                  <c:v>905</c:v>
                </c:pt>
                <c:pt idx="765">
                  <c:v>906</c:v>
                </c:pt>
                <c:pt idx="766">
                  <c:v>907</c:v>
                </c:pt>
                <c:pt idx="767">
                  <c:v>908</c:v>
                </c:pt>
                <c:pt idx="768">
                  <c:v>909</c:v>
                </c:pt>
                <c:pt idx="769">
                  <c:v>910</c:v>
                </c:pt>
                <c:pt idx="770">
                  <c:v>911</c:v>
                </c:pt>
                <c:pt idx="771">
                  <c:v>912</c:v>
                </c:pt>
                <c:pt idx="772">
                  <c:v>913</c:v>
                </c:pt>
                <c:pt idx="773">
                  <c:v>914</c:v>
                </c:pt>
                <c:pt idx="774">
                  <c:v>915</c:v>
                </c:pt>
                <c:pt idx="775">
                  <c:v>916</c:v>
                </c:pt>
                <c:pt idx="776">
                  <c:v>917</c:v>
                </c:pt>
                <c:pt idx="777">
                  <c:v>918</c:v>
                </c:pt>
                <c:pt idx="778">
                  <c:v>919</c:v>
                </c:pt>
                <c:pt idx="779">
                  <c:v>920</c:v>
                </c:pt>
                <c:pt idx="780">
                  <c:v>921</c:v>
                </c:pt>
                <c:pt idx="781">
                  <c:v>922</c:v>
                </c:pt>
                <c:pt idx="782">
                  <c:v>923</c:v>
                </c:pt>
                <c:pt idx="783">
                  <c:v>924</c:v>
                </c:pt>
                <c:pt idx="784">
                  <c:v>925</c:v>
                </c:pt>
                <c:pt idx="785">
                  <c:v>926</c:v>
                </c:pt>
                <c:pt idx="786">
                  <c:v>927</c:v>
                </c:pt>
                <c:pt idx="787">
                  <c:v>928</c:v>
                </c:pt>
                <c:pt idx="788">
                  <c:v>929</c:v>
                </c:pt>
                <c:pt idx="789">
                  <c:v>930</c:v>
                </c:pt>
                <c:pt idx="790">
                  <c:v>931</c:v>
                </c:pt>
                <c:pt idx="791">
                  <c:v>932</c:v>
                </c:pt>
                <c:pt idx="792">
                  <c:v>933</c:v>
                </c:pt>
                <c:pt idx="793">
                  <c:v>934</c:v>
                </c:pt>
                <c:pt idx="794">
                  <c:v>935</c:v>
                </c:pt>
                <c:pt idx="795">
                  <c:v>936</c:v>
                </c:pt>
                <c:pt idx="796">
                  <c:v>937</c:v>
                </c:pt>
                <c:pt idx="797">
                  <c:v>938</c:v>
                </c:pt>
                <c:pt idx="798">
                  <c:v>939</c:v>
                </c:pt>
                <c:pt idx="799">
                  <c:v>940</c:v>
                </c:pt>
                <c:pt idx="800">
                  <c:v>941</c:v>
                </c:pt>
                <c:pt idx="801">
                  <c:v>942</c:v>
                </c:pt>
                <c:pt idx="802">
                  <c:v>943</c:v>
                </c:pt>
              </c:numCache>
            </c:numRef>
          </c:xVal>
          <c:yVal>
            <c:numRef>
              <c:f>'Jan 22'!$E$2:$E$998</c:f>
              <c:numCache>
                <c:formatCode>General</c:formatCode>
                <c:ptCount val="997"/>
                <c:pt idx="0">
                  <c:v>94.014590446485002</c:v>
                </c:pt>
                <c:pt idx="1">
                  <c:v>93.958143989136829</c:v>
                </c:pt>
                <c:pt idx="2">
                  <c:v>93.902487111035157</c:v>
                </c:pt>
                <c:pt idx="3">
                  <c:v>93.847603359386497</c:v>
                </c:pt>
                <c:pt idx="4">
                  <c:v>93.793476735338302</c:v>
                </c:pt>
                <c:pt idx="5">
                  <c:v>93.7400916784717</c:v>
                </c:pt>
                <c:pt idx="6">
                  <c:v>93.687433051881158</c:v>
                </c:pt>
                <c:pt idx="7">
                  <c:v>93.635486127863928</c:v>
                </c:pt>
                <c:pt idx="8">
                  <c:v>93.58423657418578</c:v>
                </c:pt>
                <c:pt idx="9">
                  <c:v>93.533670440888599</c:v>
                </c:pt>
                <c:pt idx="10">
                  <c:v>93.483774147637348</c:v>
                </c:pt>
                <c:pt idx="11">
                  <c:v>93.434534471553206</c:v>
                </c:pt>
                <c:pt idx="12">
                  <c:v>93.372951522541754</c:v>
                </c:pt>
                <c:pt idx="13">
                  <c:v>93.312083558209878</c:v>
                </c:pt>
                <c:pt idx="14">
                  <c:v>93.252000535628724</c:v>
                </c:pt>
                <c:pt idx="15">
                  <c:v>93.192687901500719</c:v>
                </c:pt>
                <c:pt idx="16">
                  <c:v>93.146789163933448</c:v>
                </c:pt>
                <c:pt idx="17">
                  <c:v>93.101552133105827</c:v>
                </c:pt>
                <c:pt idx="18">
                  <c:v>93.056884700831858</c:v>
                </c:pt>
                <c:pt idx="19">
                  <c:v>93.012775681371593</c:v>
                </c:pt>
                <c:pt idx="20">
                  <c:v>92.981560343712758</c:v>
                </c:pt>
                <c:pt idx="21">
                  <c:v>92.950807118672586</c:v>
                </c:pt>
                <c:pt idx="22">
                  <c:v>92.920431750722884</c:v>
                </c:pt>
                <c:pt idx="23">
                  <c:v>92.902548071216501</c:v>
                </c:pt>
                <c:pt idx="24">
                  <c:v>92.884955108862798</c:v>
                </c:pt>
                <c:pt idx="25">
                  <c:v>92.879550629394402</c:v>
                </c:pt>
                <c:pt idx="26">
                  <c:v>92.886187801365381</c:v>
                </c:pt>
                <c:pt idx="27">
                  <c:v>92.892817679298005</c:v>
                </c:pt>
                <c:pt idx="28">
                  <c:v>92.899369515760583</c:v>
                </c:pt>
                <c:pt idx="29">
                  <c:v>92.905844266174</c:v>
                </c:pt>
                <c:pt idx="30">
                  <c:v>92.912243280618299</c:v>
                </c:pt>
                <c:pt idx="31">
                  <c:v>92.918567880234804</c:v>
                </c:pt>
                <c:pt idx="32">
                  <c:v>92.924819355633502</c:v>
                </c:pt>
                <c:pt idx="33">
                  <c:v>92.919570396317894</c:v>
                </c:pt>
                <c:pt idx="34">
                  <c:v>92.914315740888227</c:v>
                </c:pt>
                <c:pt idx="35">
                  <c:v>92.909120427915141</c:v>
                </c:pt>
                <c:pt idx="36">
                  <c:v>92.903983822628689</c:v>
                </c:pt>
                <c:pt idx="37">
                  <c:v>92.898904937555884</c:v>
                </c:pt>
                <c:pt idx="38">
                  <c:v>92.893882805208548</c:v>
                </c:pt>
                <c:pt idx="39">
                  <c:v>92.888916479586271</c:v>
                </c:pt>
                <c:pt idx="40">
                  <c:v>92.89499404659108</c:v>
                </c:pt>
                <c:pt idx="41">
                  <c:v>92.90106554123895</c:v>
                </c:pt>
                <c:pt idx="42">
                  <c:v>92.907071008376306</c:v>
                </c:pt>
                <c:pt idx="43">
                  <c:v>92.923822005450688</c:v>
                </c:pt>
                <c:pt idx="44">
                  <c:v>92.940450655943948</c:v>
                </c:pt>
                <c:pt idx="45">
                  <c:v>92.946205618481002</c:v>
                </c:pt>
                <c:pt idx="46">
                  <c:v>92.951841519247196</c:v>
                </c:pt>
                <c:pt idx="47">
                  <c:v>92.946835140313496</c:v>
                </c:pt>
                <c:pt idx="48">
                  <c:v>92.94182544810792</c:v>
                </c:pt>
                <c:pt idx="49">
                  <c:v>92.936868196063358</c:v>
                </c:pt>
                <c:pt idx="50">
                  <c:v>92.931962855187805</c:v>
                </c:pt>
                <c:pt idx="51">
                  <c:v>92.927108615829979</c:v>
                </c:pt>
                <c:pt idx="52">
                  <c:v>92.922304683586688</c:v>
                </c:pt>
                <c:pt idx="53">
                  <c:v>92.917550280428827</c:v>
                </c:pt>
                <c:pt idx="54">
                  <c:v>92.912844644288327</c:v>
                </c:pt>
                <c:pt idx="55">
                  <c:v>92.908187028650858</c:v>
                </c:pt>
                <c:pt idx="56">
                  <c:v>92.903576702164415</c:v>
                </c:pt>
                <c:pt idx="57">
                  <c:v>92.899012948252107</c:v>
                </c:pt>
                <c:pt idx="58">
                  <c:v>92.894495064741307</c:v>
                </c:pt>
                <c:pt idx="59">
                  <c:v>92.899972612262388</c:v>
                </c:pt>
                <c:pt idx="60">
                  <c:v>92.899999863742593</c:v>
                </c:pt>
                <c:pt idx="61">
                  <c:v>92.899999999322674</c:v>
                </c:pt>
                <c:pt idx="62">
                  <c:v>92.909950248752807</c:v>
                </c:pt>
                <c:pt idx="63">
                  <c:v>92.919950001238291</c:v>
                </c:pt>
                <c:pt idx="64">
                  <c:v>92.929950000006201</c:v>
                </c:pt>
                <c:pt idx="65">
                  <c:v>92.939949999999996</c:v>
                </c:pt>
                <c:pt idx="66">
                  <c:v>92.949950000000484</c:v>
                </c:pt>
                <c:pt idx="67">
                  <c:v>92.959950000000006</c:v>
                </c:pt>
                <c:pt idx="68">
                  <c:v>92.959999751243927</c:v>
                </c:pt>
                <c:pt idx="69">
                  <c:v>92.959999998762427</c:v>
                </c:pt>
                <c:pt idx="70">
                  <c:v>92.950049751237827</c:v>
                </c:pt>
                <c:pt idx="71">
                  <c:v>92.940049998762987</c:v>
                </c:pt>
                <c:pt idx="72">
                  <c:v>92.920099751237927</c:v>
                </c:pt>
                <c:pt idx="73">
                  <c:v>92.900099998762627</c:v>
                </c:pt>
                <c:pt idx="74">
                  <c:v>92.880099999993803</c:v>
                </c:pt>
                <c:pt idx="75">
                  <c:v>92.860100000000003</c:v>
                </c:pt>
                <c:pt idx="76">
                  <c:v>92.840100000000007</c:v>
                </c:pt>
                <c:pt idx="77">
                  <c:v>92.840000497512406</c:v>
                </c:pt>
                <c:pt idx="78">
                  <c:v>92.840000002475179</c:v>
                </c:pt>
                <c:pt idx="79">
                  <c:v>92.840000000012296</c:v>
                </c:pt>
                <c:pt idx="80">
                  <c:v>92.840000000000103</c:v>
                </c:pt>
                <c:pt idx="81">
                  <c:v>92.84</c:v>
                </c:pt>
                <c:pt idx="82">
                  <c:v>92.830049751243806</c:v>
                </c:pt>
                <c:pt idx="83">
                  <c:v>92.8200499987624</c:v>
                </c:pt>
                <c:pt idx="84">
                  <c:v>92.800099751237596</c:v>
                </c:pt>
                <c:pt idx="85">
                  <c:v>92.770149750006098</c:v>
                </c:pt>
                <c:pt idx="86">
                  <c:v>92.730199749999997</c:v>
                </c:pt>
                <c:pt idx="87">
                  <c:v>92.690199998756199</c:v>
                </c:pt>
                <c:pt idx="88">
                  <c:v>92.650199999993802</c:v>
                </c:pt>
                <c:pt idx="89">
                  <c:v>92.610200000000006</c:v>
                </c:pt>
                <c:pt idx="90">
                  <c:v>92.5702</c:v>
                </c:pt>
                <c:pt idx="91">
                  <c:v>92.530199999999994</c:v>
                </c:pt>
                <c:pt idx="92">
                  <c:v>92.490200000000485</c:v>
                </c:pt>
                <c:pt idx="93">
                  <c:v>92.440249751244579</c:v>
                </c:pt>
                <c:pt idx="94">
                  <c:v>92.390249998762627</c:v>
                </c:pt>
                <c:pt idx="95">
                  <c:v>92.340249999994285</c:v>
                </c:pt>
                <c:pt idx="96">
                  <c:v>92.290250000000327</c:v>
                </c:pt>
                <c:pt idx="97">
                  <c:v>92.250200248756201</c:v>
                </c:pt>
                <c:pt idx="98">
                  <c:v>92.200249752480914</c:v>
                </c:pt>
                <c:pt idx="99">
                  <c:v>92.160200247524358</c:v>
                </c:pt>
                <c:pt idx="100">
                  <c:v>92.120200001231481</c:v>
                </c:pt>
                <c:pt idx="101">
                  <c:v>92.080200000006101</c:v>
                </c:pt>
                <c:pt idx="102">
                  <c:v>92.050150248756182</c:v>
                </c:pt>
                <c:pt idx="103">
                  <c:v>92.020150001237596</c:v>
                </c:pt>
                <c:pt idx="104">
                  <c:v>91.990150000006196</c:v>
                </c:pt>
                <c:pt idx="105">
                  <c:v>91.960150000000027</c:v>
                </c:pt>
                <c:pt idx="106">
                  <c:v>91.940100248756195</c:v>
                </c:pt>
                <c:pt idx="107">
                  <c:v>91.910149752481388</c:v>
                </c:pt>
                <c:pt idx="108">
                  <c:v>91.880149998768601</c:v>
                </c:pt>
                <c:pt idx="109">
                  <c:v>91.840199751238174</c:v>
                </c:pt>
                <c:pt idx="110">
                  <c:v>91.800199998762395</c:v>
                </c:pt>
                <c:pt idx="111">
                  <c:v>91.770150248750099</c:v>
                </c:pt>
                <c:pt idx="112">
                  <c:v>91.730199752480814</c:v>
                </c:pt>
                <c:pt idx="113">
                  <c:v>91.700150247524789</c:v>
                </c:pt>
                <c:pt idx="114">
                  <c:v>91.670150001231448</c:v>
                </c:pt>
                <c:pt idx="115">
                  <c:v>91.640150000006102</c:v>
                </c:pt>
                <c:pt idx="116">
                  <c:v>91.600199751243807</c:v>
                </c:pt>
                <c:pt idx="117">
                  <c:v>91.570150247518598</c:v>
                </c:pt>
                <c:pt idx="118">
                  <c:v>91.550100249987693</c:v>
                </c:pt>
                <c:pt idx="119">
                  <c:v>91.530100001243696</c:v>
                </c:pt>
                <c:pt idx="120">
                  <c:v>91.520050248762402</c:v>
                </c:pt>
                <c:pt idx="121">
                  <c:v>91.510050001238085</c:v>
                </c:pt>
                <c:pt idx="122">
                  <c:v>91.510000248762395</c:v>
                </c:pt>
                <c:pt idx="123">
                  <c:v>91.510000001237827</c:v>
                </c:pt>
                <c:pt idx="124">
                  <c:v>91.510000000006201</c:v>
                </c:pt>
                <c:pt idx="125">
                  <c:v>91.519950248756203</c:v>
                </c:pt>
                <c:pt idx="126">
                  <c:v>91.529950001237594</c:v>
                </c:pt>
                <c:pt idx="127">
                  <c:v>91.539950000006201</c:v>
                </c:pt>
                <c:pt idx="128">
                  <c:v>91.539999751243826</c:v>
                </c:pt>
                <c:pt idx="129">
                  <c:v>91.539999998762397</c:v>
                </c:pt>
                <c:pt idx="130">
                  <c:v>91.539999999993896</c:v>
                </c:pt>
                <c:pt idx="131">
                  <c:v>91.54</c:v>
                </c:pt>
                <c:pt idx="132">
                  <c:v>91.54</c:v>
                </c:pt>
                <c:pt idx="133">
                  <c:v>91.54</c:v>
                </c:pt>
                <c:pt idx="134">
                  <c:v>91.54</c:v>
                </c:pt>
                <c:pt idx="135">
                  <c:v>91.549950248756204</c:v>
                </c:pt>
                <c:pt idx="136">
                  <c:v>91.559950001237596</c:v>
                </c:pt>
                <c:pt idx="137">
                  <c:v>91.579900248762399</c:v>
                </c:pt>
                <c:pt idx="138">
                  <c:v>91.599900001237827</c:v>
                </c:pt>
                <c:pt idx="139">
                  <c:v>91.619900000006183</c:v>
                </c:pt>
                <c:pt idx="140">
                  <c:v>91.629949751243799</c:v>
                </c:pt>
                <c:pt idx="141">
                  <c:v>91.639949998762404</c:v>
                </c:pt>
                <c:pt idx="142">
                  <c:v>91.649949999993794</c:v>
                </c:pt>
                <c:pt idx="143">
                  <c:v>91.659949999999981</c:v>
                </c:pt>
                <c:pt idx="144">
                  <c:v>91.659999751243802</c:v>
                </c:pt>
                <c:pt idx="145">
                  <c:v>91.659999998762402</c:v>
                </c:pt>
                <c:pt idx="146">
                  <c:v>91.659999999993801</c:v>
                </c:pt>
                <c:pt idx="147">
                  <c:v>91.66</c:v>
                </c:pt>
                <c:pt idx="148">
                  <c:v>91.66</c:v>
                </c:pt>
                <c:pt idx="149">
                  <c:v>91.66</c:v>
                </c:pt>
                <c:pt idx="150">
                  <c:v>91.66</c:v>
                </c:pt>
                <c:pt idx="151">
                  <c:v>91.66</c:v>
                </c:pt>
                <c:pt idx="152">
                  <c:v>91.66</c:v>
                </c:pt>
                <c:pt idx="153">
                  <c:v>91.66</c:v>
                </c:pt>
                <c:pt idx="154">
                  <c:v>91.66</c:v>
                </c:pt>
                <c:pt idx="155">
                  <c:v>91.66</c:v>
                </c:pt>
                <c:pt idx="156">
                  <c:v>91.66</c:v>
                </c:pt>
                <c:pt idx="157">
                  <c:v>91.650049751243799</c:v>
                </c:pt>
                <c:pt idx="158">
                  <c:v>91.640049998762393</c:v>
                </c:pt>
                <c:pt idx="159">
                  <c:v>91.630049999993801</c:v>
                </c:pt>
                <c:pt idx="160">
                  <c:v>91.610099751243695</c:v>
                </c:pt>
                <c:pt idx="161">
                  <c:v>91.5801497500062</c:v>
                </c:pt>
                <c:pt idx="162">
                  <c:v>91.550149998756282</c:v>
                </c:pt>
                <c:pt idx="163">
                  <c:v>91.520149999993805</c:v>
                </c:pt>
                <c:pt idx="164">
                  <c:v>91.480199751244228</c:v>
                </c:pt>
                <c:pt idx="165">
                  <c:v>91.440199998763092</c:v>
                </c:pt>
                <c:pt idx="166">
                  <c:v>91.4001999999943</c:v>
                </c:pt>
                <c:pt idx="167">
                  <c:v>91.360200000000006</c:v>
                </c:pt>
                <c:pt idx="168">
                  <c:v>91.310249751244299</c:v>
                </c:pt>
                <c:pt idx="169">
                  <c:v>91.260249998762944</c:v>
                </c:pt>
                <c:pt idx="170">
                  <c:v>91.210249999994375</c:v>
                </c:pt>
                <c:pt idx="171">
                  <c:v>91.160250000000005</c:v>
                </c:pt>
                <c:pt idx="172">
                  <c:v>91.110249999999994</c:v>
                </c:pt>
                <c:pt idx="173">
                  <c:v>91.060249999999996</c:v>
                </c:pt>
                <c:pt idx="174">
                  <c:v>91.020200248756183</c:v>
                </c:pt>
                <c:pt idx="175">
                  <c:v>90.980200001238174</c:v>
                </c:pt>
                <c:pt idx="176">
                  <c:v>90.940200000006527</c:v>
                </c:pt>
                <c:pt idx="177">
                  <c:v>90.920100497512493</c:v>
                </c:pt>
                <c:pt idx="178">
                  <c:v>90.900100002475199</c:v>
                </c:pt>
                <c:pt idx="179">
                  <c:v>90.870149751256079</c:v>
                </c:pt>
                <c:pt idx="180">
                  <c:v>90.840149998762527</c:v>
                </c:pt>
                <c:pt idx="181">
                  <c:v>90.82010024875008</c:v>
                </c:pt>
                <c:pt idx="182">
                  <c:v>90.790149752480914</c:v>
                </c:pt>
                <c:pt idx="183">
                  <c:v>90.760149998768597</c:v>
                </c:pt>
                <c:pt idx="184">
                  <c:v>90.730149999993927</c:v>
                </c:pt>
                <c:pt idx="185">
                  <c:v>90.710100248756206</c:v>
                </c:pt>
                <c:pt idx="186">
                  <c:v>90.700050249993794</c:v>
                </c:pt>
                <c:pt idx="187">
                  <c:v>90.690050001243705</c:v>
                </c:pt>
                <c:pt idx="188">
                  <c:v>90.680050000006148</c:v>
                </c:pt>
                <c:pt idx="189">
                  <c:v>90.670049999999989</c:v>
                </c:pt>
                <c:pt idx="190">
                  <c:v>90.670000248755628</c:v>
                </c:pt>
                <c:pt idx="191">
                  <c:v>90.67995024999378</c:v>
                </c:pt>
                <c:pt idx="192">
                  <c:v>90.689950001243702</c:v>
                </c:pt>
                <c:pt idx="193">
                  <c:v>90.699950000006183</c:v>
                </c:pt>
                <c:pt idx="194">
                  <c:v>90.709950000000006</c:v>
                </c:pt>
                <c:pt idx="195">
                  <c:v>90.729900248756181</c:v>
                </c:pt>
                <c:pt idx="196">
                  <c:v>90.749900001238174</c:v>
                </c:pt>
                <c:pt idx="197">
                  <c:v>90.759949751249906</c:v>
                </c:pt>
                <c:pt idx="198">
                  <c:v>90.779900247518682</c:v>
                </c:pt>
                <c:pt idx="199">
                  <c:v>90.789949752475181</c:v>
                </c:pt>
                <c:pt idx="200">
                  <c:v>90.799949998768497</c:v>
                </c:pt>
                <c:pt idx="201">
                  <c:v>90.809949999993904</c:v>
                </c:pt>
                <c:pt idx="202">
                  <c:v>90.819950000000006</c:v>
                </c:pt>
                <c:pt idx="203">
                  <c:v>90.829949999999982</c:v>
                </c:pt>
                <c:pt idx="204">
                  <c:v>90.839950000000002</c:v>
                </c:pt>
                <c:pt idx="205">
                  <c:v>90.849950000000007</c:v>
                </c:pt>
                <c:pt idx="206">
                  <c:v>90.859949999999998</c:v>
                </c:pt>
                <c:pt idx="207">
                  <c:v>90.859999751243805</c:v>
                </c:pt>
                <c:pt idx="208">
                  <c:v>90.850049750006178</c:v>
                </c:pt>
                <c:pt idx="209">
                  <c:v>90.840049998756299</c:v>
                </c:pt>
                <c:pt idx="210">
                  <c:v>90.830049999993804</c:v>
                </c:pt>
                <c:pt idx="211">
                  <c:v>90.830000248756178</c:v>
                </c:pt>
                <c:pt idx="212">
                  <c:v>90.849900498750003</c:v>
                </c:pt>
                <c:pt idx="213">
                  <c:v>90.869900002480506</c:v>
                </c:pt>
                <c:pt idx="214">
                  <c:v>90.889900000012304</c:v>
                </c:pt>
                <c:pt idx="215">
                  <c:v>90.909900000000107</c:v>
                </c:pt>
                <c:pt idx="216">
                  <c:v>90.919949751244374</c:v>
                </c:pt>
                <c:pt idx="217">
                  <c:v>90.929949998762396</c:v>
                </c:pt>
                <c:pt idx="218">
                  <c:v>90.939949999994127</c:v>
                </c:pt>
                <c:pt idx="219">
                  <c:v>90.949950000000484</c:v>
                </c:pt>
                <c:pt idx="220">
                  <c:v>90.94999975124442</c:v>
                </c:pt>
                <c:pt idx="221">
                  <c:v>90.949999998762991</c:v>
                </c:pt>
                <c:pt idx="222">
                  <c:v>90.940049751238291</c:v>
                </c:pt>
                <c:pt idx="223">
                  <c:v>90.920099750006202</c:v>
                </c:pt>
                <c:pt idx="224">
                  <c:v>90.910050247512984</c:v>
                </c:pt>
                <c:pt idx="225">
                  <c:v>90.89009975247518</c:v>
                </c:pt>
                <c:pt idx="226">
                  <c:v>90.870099998768481</c:v>
                </c:pt>
                <c:pt idx="227">
                  <c:v>90.850099999993901</c:v>
                </c:pt>
                <c:pt idx="228">
                  <c:v>90.830100000000002</c:v>
                </c:pt>
                <c:pt idx="229">
                  <c:v>90.810100000000006</c:v>
                </c:pt>
                <c:pt idx="230">
                  <c:v>90.790099999999995</c:v>
                </c:pt>
                <c:pt idx="231">
                  <c:v>90.770099999999999</c:v>
                </c:pt>
                <c:pt idx="232">
                  <c:v>90.750100000000003</c:v>
                </c:pt>
                <c:pt idx="233">
                  <c:v>90.740050248756205</c:v>
                </c:pt>
                <c:pt idx="234">
                  <c:v>90.740000249993827</c:v>
                </c:pt>
                <c:pt idx="235">
                  <c:v>90.740000001244027</c:v>
                </c:pt>
                <c:pt idx="236">
                  <c:v>90.749950248762943</c:v>
                </c:pt>
                <c:pt idx="237">
                  <c:v>90.759950001237627</c:v>
                </c:pt>
                <c:pt idx="238">
                  <c:v>90.769950000006105</c:v>
                </c:pt>
                <c:pt idx="239">
                  <c:v>90.779949999999999</c:v>
                </c:pt>
                <c:pt idx="240">
                  <c:v>90.779999751243807</c:v>
                </c:pt>
                <c:pt idx="241">
                  <c:v>90.779999998762406</c:v>
                </c:pt>
                <c:pt idx="242">
                  <c:v>90.779999999993805</c:v>
                </c:pt>
                <c:pt idx="243">
                  <c:v>90.770049751243704</c:v>
                </c:pt>
                <c:pt idx="244">
                  <c:v>90.760049998762426</c:v>
                </c:pt>
                <c:pt idx="245">
                  <c:v>90.760000248750003</c:v>
                </c:pt>
                <c:pt idx="246">
                  <c:v>90.760000001237827</c:v>
                </c:pt>
                <c:pt idx="247">
                  <c:v>90.769950248762427</c:v>
                </c:pt>
                <c:pt idx="248">
                  <c:v>90.779950001237594</c:v>
                </c:pt>
                <c:pt idx="249">
                  <c:v>90.779999751249903</c:v>
                </c:pt>
                <c:pt idx="250">
                  <c:v>90.779999998762406</c:v>
                </c:pt>
                <c:pt idx="251">
                  <c:v>90.789950248750102</c:v>
                </c:pt>
                <c:pt idx="252">
                  <c:v>90.799950001238187</c:v>
                </c:pt>
                <c:pt idx="253">
                  <c:v>90.809950000006182</c:v>
                </c:pt>
                <c:pt idx="254">
                  <c:v>90.829900248756189</c:v>
                </c:pt>
                <c:pt idx="255">
                  <c:v>90.849900001237827</c:v>
                </c:pt>
                <c:pt idx="256">
                  <c:v>90.869900000006183</c:v>
                </c:pt>
                <c:pt idx="257">
                  <c:v>90.889899999999983</c:v>
                </c:pt>
                <c:pt idx="258">
                  <c:v>90.909899999999993</c:v>
                </c:pt>
                <c:pt idx="259">
                  <c:v>90.919949751244374</c:v>
                </c:pt>
                <c:pt idx="260">
                  <c:v>90.919999750006227</c:v>
                </c:pt>
                <c:pt idx="261">
                  <c:v>90.919999998756296</c:v>
                </c:pt>
                <c:pt idx="262">
                  <c:v>90.910049751238191</c:v>
                </c:pt>
                <c:pt idx="263">
                  <c:v>90.900049998762427</c:v>
                </c:pt>
                <c:pt idx="264">
                  <c:v>90.880099751237594</c:v>
                </c:pt>
                <c:pt idx="265">
                  <c:v>90.860099998762394</c:v>
                </c:pt>
                <c:pt idx="266">
                  <c:v>90.840099999993797</c:v>
                </c:pt>
                <c:pt idx="267">
                  <c:v>90.83005024875618</c:v>
                </c:pt>
                <c:pt idx="268">
                  <c:v>90.830000249993802</c:v>
                </c:pt>
                <c:pt idx="269">
                  <c:v>90.830000001243704</c:v>
                </c:pt>
                <c:pt idx="270">
                  <c:v>90.83000000000618</c:v>
                </c:pt>
                <c:pt idx="271">
                  <c:v>90.800149253731348</c:v>
                </c:pt>
                <c:pt idx="272">
                  <c:v>90.770149996287202</c:v>
                </c:pt>
                <c:pt idx="273">
                  <c:v>90.740149999981497</c:v>
                </c:pt>
                <c:pt idx="274">
                  <c:v>90.710150000000027</c:v>
                </c:pt>
                <c:pt idx="275">
                  <c:v>90.680149999999998</c:v>
                </c:pt>
                <c:pt idx="276">
                  <c:v>90.66010024875618</c:v>
                </c:pt>
                <c:pt idx="277">
                  <c:v>90.630149752480605</c:v>
                </c:pt>
                <c:pt idx="278">
                  <c:v>90.620050496280385</c:v>
                </c:pt>
                <c:pt idx="279">
                  <c:v>90.610050002468427</c:v>
                </c:pt>
                <c:pt idx="280">
                  <c:v>90.600050000012303</c:v>
                </c:pt>
                <c:pt idx="281">
                  <c:v>90.600000248756288</c:v>
                </c:pt>
                <c:pt idx="282">
                  <c:v>90.609950249993801</c:v>
                </c:pt>
                <c:pt idx="283">
                  <c:v>90.609999752486914</c:v>
                </c:pt>
                <c:pt idx="284">
                  <c:v>90.619950247524358</c:v>
                </c:pt>
                <c:pt idx="285">
                  <c:v>90.639900249987704</c:v>
                </c:pt>
                <c:pt idx="286">
                  <c:v>90.669850249999982</c:v>
                </c:pt>
                <c:pt idx="287">
                  <c:v>90.699850001243803</c:v>
                </c:pt>
                <c:pt idx="288">
                  <c:v>90.729850000006181</c:v>
                </c:pt>
                <c:pt idx="289">
                  <c:v>90.75985</c:v>
                </c:pt>
                <c:pt idx="290">
                  <c:v>90.789850000000001</c:v>
                </c:pt>
                <c:pt idx="291">
                  <c:v>90.819850000000002</c:v>
                </c:pt>
                <c:pt idx="292">
                  <c:v>90.849850000000004</c:v>
                </c:pt>
                <c:pt idx="293">
                  <c:v>90.879849999999948</c:v>
                </c:pt>
                <c:pt idx="294">
                  <c:v>90.909850000000006</c:v>
                </c:pt>
                <c:pt idx="295">
                  <c:v>90.929899751243795</c:v>
                </c:pt>
                <c:pt idx="296">
                  <c:v>90.949899998762987</c:v>
                </c:pt>
                <c:pt idx="297">
                  <c:v>90.959949751238099</c:v>
                </c:pt>
                <c:pt idx="298">
                  <c:v>90.9799002475186</c:v>
                </c:pt>
                <c:pt idx="299">
                  <c:v>90.979999503719</c:v>
                </c:pt>
                <c:pt idx="300">
                  <c:v>90.979999997530882</c:v>
                </c:pt>
                <c:pt idx="301">
                  <c:v>90.979999999987697</c:v>
                </c:pt>
                <c:pt idx="302">
                  <c:v>90.989950248756202</c:v>
                </c:pt>
                <c:pt idx="303">
                  <c:v>90.999950001238162</c:v>
                </c:pt>
                <c:pt idx="304">
                  <c:v>91.009950000006199</c:v>
                </c:pt>
                <c:pt idx="305">
                  <c:v>91.009999751243797</c:v>
                </c:pt>
                <c:pt idx="306">
                  <c:v>91.009999998762396</c:v>
                </c:pt>
                <c:pt idx="307">
                  <c:v>91.019950248750106</c:v>
                </c:pt>
                <c:pt idx="308">
                  <c:v>91.029950001237594</c:v>
                </c:pt>
                <c:pt idx="309">
                  <c:v>91.049900248762427</c:v>
                </c:pt>
                <c:pt idx="310">
                  <c:v>91.069900001237627</c:v>
                </c:pt>
                <c:pt idx="311">
                  <c:v>91.089900000006182</c:v>
                </c:pt>
                <c:pt idx="312">
                  <c:v>91.109899999999982</c:v>
                </c:pt>
                <c:pt idx="313">
                  <c:v>91.139850248756119</c:v>
                </c:pt>
                <c:pt idx="314">
                  <c:v>91.169850001237606</c:v>
                </c:pt>
                <c:pt idx="315">
                  <c:v>91.189899751249882</c:v>
                </c:pt>
                <c:pt idx="316">
                  <c:v>91.209899998762396</c:v>
                </c:pt>
                <c:pt idx="317">
                  <c:v>91.219949751238161</c:v>
                </c:pt>
                <c:pt idx="318">
                  <c:v>91.219999750006195</c:v>
                </c:pt>
                <c:pt idx="319">
                  <c:v>91.229950247512505</c:v>
                </c:pt>
                <c:pt idx="320">
                  <c:v>91.22999975247518</c:v>
                </c:pt>
                <c:pt idx="321">
                  <c:v>91.229999998768506</c:v>
                </c:pt>
                <c:pt idx="322">
                  <c:v>91.220049751237596</c:v>
                </c:pt>
                <c:pt idx="323">
                  <c:v>91.210049998762727</c:v>
                </c:pt>
                <c:pt idx="324">
                  <c:v>91.190099751237597</c:v>
                </c:pt>
                <c:pt idx="325">
                  <c:v>91.160149750006198</c:v>
                </c:pt>
                <c:pt idx="326">
                  <c:v>91.120199749999998</c:v>
                </c:pt>
                <c:pt idx="327">
                  <c:v>91.0801999987562</c:v>
                </c:pt>
                <c:pt idx="328">
                  <c:v>91.050150248750001</c:v>
                </c:pt>
                <c:pt idx="329">
                  <c:v>91.020150001237596</c:v>
                </c:pt>
                <c:pt idx="330">
                  <c:v>90.990150000006196</c:v>
                </c:pt>
                <c:pt idx="331">
                  <c:v>90.960150000000027</c:v>
                </c:pt>
                <c:pt idx="332">
                  <c:v>90.930150000000026</c:v>
                </c:pt>
                <c:pt idx="333">
                  <c:v>90.890199751243827</c:v>
                </c:pt>
                <c:pt idx="334">
                  <c:v>90.850199998762406</c:v>
                </c:pt>
                <c:pt idx="335">
                  <c:v>90.800249751238027</c:v>
                </c:pt>
                <c:pt idx="336">
                  <c:v>90.750249998762527</c:v>
                </c:pt>
                <c:pt idx="337">
                  <c:v>90.690299751238129</c:v>
                </c:pt>
                <c:pt idx="338">
                  <c:v>90.630299998762396</c:v>
                </c:pt>
                <c:pt idx="339">
                  <c:v>90.570299999993793</c:v>
                </c:pt>
                <c:pt idx="340">
                  <c:v>90.520250248756199</c:v>
                </c:pt>
                <c:pt idx="341">
                  <c:v>90.470250001238099</c:v>
                </c:pt>
                <c:pt idx="342">
                  <c:v>90.420250000006106</c:v>
                </c:pt>
                <c:pt idx="343">
                  <c:v>90.370249999999999</c:v>
                </c:pt>
                <c:pt idx="344">
                  <c:v>90.330200248756199</c:v>
                </c:pt>
                <c:pt idx="345">
                  <c:v>90.290200001238205</c:v>
                </c:pt>
                <c:pt idx="346">
                  <c:v>90.250200000006103</c:v>
                </c:pt>
                <c:pt idx="347">
                  <c:v>90.200249751244328</c:v>
                </c:pt>
                <c:pt idx="348">
                  <c:v>90.150249998762405</c:v>
                </c:pt>
                <c:pt idx="349">
                  <c:v>90.090299751238248</c:v>
                </c:pt>
                <c:pt idx="350">
                  <c:v>90.020349750006119</c:v>
                </c:pt>
                <c:pt idx="351">
                  <c:v>89.940399749999997</c:v>
                </c:pt>
                <c:pt idx="352">
                  <c:v>89.860399998756179</c:v>
                </c:pt>
                <c:pt idx="353">
                  <c:v>89.780399999993804</c:v>
                </c:pt>
                <c:pt idx="354">
                  <c:v>89.700400000000002</c:v>
                </c:pt>
                <c:pt idx="355">
                  <c:v>89.620399999999989</c:v>
                </c:pt>
                <c:pt idx="356">
                  <c:v>89.540400000000005</c:v>
                </c:pt>
                <c:pt idx="357">
                  <c:v>89.480300497512403</c:v>
                </c:pt>
                <c:pt idx="358">
                  <c:v>89.420300002475159</c:v>
                </c:pt>
                <c:pt idx="359">
                  <c:v>89.3702502487685</c:v>
                </c:pt>
                <c:pt idx="360">
                  <c:v>89.330200249993894</c:v>
                </c:pt>
                <c:pt idx="361">
                  <c:v>89.300150250000002</c:v>
                </c:pt>
                <c:pt idx="362">
                  <c:v>89.26019975248758</c:v>
                </c:pt>
                <c:pt idx="363">
                  <c:v>89.230150247524719</c:v>
                </c:pt>
                <c:pt idx="364">
                  <c:v>89.210100249988287</c:v>
                </c:pt>
                <c:pt idx="365">
                  <c:v>89.190100001243707</c:v>
                </c:pt>
                <c:pt idx="366">
                  <c:v>89.180050248762399</c:v>
                </c:pt>
                <c:pt idx="367">
                  <c:v>89.170050001237598</c:v>
                </c:pt>
                <c:pt idx="368">
                  <c:v>89.170000248762378</c:v>
                </c:pt>
                <c:pt idx="369">
                  <c:v>89.170000001237582</c:v>
                </c:pt>
                <c:pt idx="370">
                  <c:v>89.1600497512499</c:v>
                </c:pt>
                <c:pt idx="371">
                  <c:v>89.160000247518681</c:v>
                </c:pt>
                <c:pt idx="372">
                  <c:v>89.160000001231381</c:v>
                </c:pt>
                <c:pt idx="373">
                  <c:v>89.160000000006079</c:v>
                </c:pt>
                <c:pt idx="374">
                  <c:v>89.150049751243799</c:v>
                </c:pt>
                <c:pt idx="375">
                  <c:v>89.140049998762393</c:v>
                </c:pt>
                <c:pt idx="376">
                  <c:v>89.130049999993801</c:v>
                </c:pt>
                <c:pt idx="377">
                  <c:v>89.120049999999978</c:v>
                </c:pt>
                <c:pt idx="378">
                  <c:v>89.110050000000001</c:v>
                </c:pt>
                <c:pt idx="379">
                  <c:v>89.11000024875618</c:v>
                </c:pt>
                <c:pt idx="380">
                  <c:v>89.110000001237594</c:v>
                </c:pt>
                <c:pt idx="381">
                  <c:v>89.100049751249898</c:v>
                </c:pt>
                <c:pt idx="382">
                  <c:v>89.100000247518679</c:v>
                </c:pt>
                <c:pt idx="383">
                  <c:v>89.100000001231379</c:v>
                </c:pt>
                <c:pt idx="384">
                  <c:v>89.100000000006048</c:v>
                </c:pt>
                <c:pt idx="385">
                  <c:v>89.1</c:v>
                </c:pt>
                <c:pt idx="386">
                  <c:v>89.090049751243797</c:v>
                </c:pt>
                <c:pt idx="387">
                  <c:v>89.080049998762405</c:v>
                </c:pt>
                <c:pt idx="388">
                  <c:v>89.060099751238027</c:v>
                </c:pt>
                <c:pt idx="389">
                  <c:v>89.040099998762727</c:v>
                </c:pt>
                <c:pt idx="390">
                  <c:v>89.010149751238174</c:v>
                </c:pt>
                <c:pt idx="391">
                  <c:v>88.970199750006202</c:v>
                </c:pt>
                <c:pt idx="392">
                  <c:v>88.920249749999996</c:v>
                </c:pt>
                <c:pt idx="393">
                  <c:v>88.870249998756179</c:v>
                </c:pt>
                <c:pt idx="394">
                  <c:v>88.820249999993806</c:v>
                </c:pt>
                <c:pt idx="395">
                  <c:v>88.760299751244375</c:v>
                </c:pt>
                <c:pt idx="396">
                  <c:v>88.700299998762958</c:v>
                </c:pt>
                <c:pt idx="397">
                  <c:v>88.640299999994127</c:v>
                </c:pt>
                <c:pt idx="398">
                  <c:v>88.580299999999994</c:v>
                </c:pt>
                <c:pt idx="399">
                  <c:v>88.530250248756204</c:v>
                </c:pt>
                <c:pt idx="400">
                  <c:v>88.480250001238176</c:v>
                </c:pt>
                <c:pt idx="401">
                  <c:v>88.430250000006197</c:v>
                </c:pt>
                <c:pt idx="402">
                  <c:v>88.380250000000004</c:v>
                </c:pt>
                <c:pt idx="403">
                  <c:v>88.330250000000007</c:v>
                </c:pt>
                <c:pt idx="404">
                  <c:v>88.280249999999995</c:v>
                </c:pt>
                <c:pt idx="405">
                  <c:v>88.230250000000026</c:v>
                </c:pt>
                <c:pt idx="406">
                  <c:v>88.180250000000001</c:v>
                </c:pt>
                <c:pt idx="407">
                  <c:v>88.140200248756202</c:v>
                </c:pt>
                <c:pt idx="408">
                  <c:v>88.110150249993794</c:v>
                </c:pt>
                <c:pt idx="409">
                  <c:v>88.090100250000006</c:v>
                </c:pt>
                <c:pt idx="410">
                  <c:v>88.070100001243802</c:v>
                </c:pt>
                <c:pt idx="411">
                  <c:v>88.040149751250027</c:v>
                </c:pt>
                <c:pt idx="412">
                  <c:v>87.990249501250574</c:v>
                </c:pt>
                <c:pt idx="413">
                  <c:v>87.940249997519274</c:v>
                </c:pt>
                <c:pt idx="414">
                  <c:v>87.890249999988228</c:v>
                </c:pt>
                <c:pt idx="415">
                  <c:v>87.830299751244027</c:v>
                </c:pt>
                <c:pt idx="416">
                  <c:v>87.770299998762397</c:v>
                </c:pt>
                <c:pt idx="417">
                  <c:v>87.710299999994476</c:v>
                </c:pt>
                <c:pt idx="418">
                  <c:v>87.650299999999987</c:v>
                </c:pt>
                <c:pt idx="419">
                  <c:v>87.590300000000013</c:v>
                </c:pt>
                <c:pt idx="420">
                  <c:v>87.530299999999997</c:v>
                </c:pt>
                <c:pt idx="421">
                  <c:v>87.470299999999995</c:v>
                </c:pt>
                <c:pt idx="422">
                  <c:v>87.410300000000007</c:v>
                </c:pt>
                <c:pt idx="423">
                  <c:v>87.35029999999999</c:v>
                </c:pt>
                <c:pt idx="424">
                  <c:v>87.280349751243804</c:v>
                </c:pt>
                <c:pt idx="425">
                  <c:v>87.210349998762396</c:v>
                </c:pt>
                <c:pt idx="426">
                  <c:v>87.130399751237604</c:v>
                </c:pt>
                <c:pt idx="427">
                  <c:v>87.060350247518599</c:v>
                </c:pt>
                <c:pt idx="428">
                  <c:v>86.990350001231405</c:v>
                </c:pt>
                <c:pt idx="429">
                  <c:v>86.920350000006081</c:v>
                </c:pt>
                <c:pt idx="430">
                  <c:v>86.850349999999978</c:v>
                </c:pt>
                <c:pt idx="431">
                  <c:v>86.780349999999999</c:v>
                </c:pt>
                <c:pt idx="432">
                  <c:v>86.700399751243793</c:v>
                </c:pt>
                <c:pt idx="433">
                  <c:v>86.62039999876238</c:v>
                </c:pt>
                <c:pt idx="434">
                  <c:v>86.530449751237597</c:v>
                </c:pt>
                <c:pt idx="435">
                  <c:v>86.440449998762958</c:v>
                </c:pt>
                <c:pt idx="436">
                  <c:v>86.350449999993799</c:v>
                </c:pt>
                <c:pt idx="437">
                  <c:v>86.260450000000006</c:v>
                </c:pt>
                <c:pt idx="438">
                  <c:v>86.180400248756158</c:v>
                </c:pt>
                <c:pt idx="439">
                  <c:v>86.090449752480609</c:v>
                </c:pt>
                <c:pt idx="440">
                  <c:v>86.010400247524558</c:v>
                </c:pt>
                <c:pt idx="441">
                  <c:v>85.930400001231504</c:v>
                </c:pt>
                <c:pt idx="442">
                  <c:v>85.860350248762302</c:v>
                </c:pt>
                <c:pt idx="443">
                  <c:v>85.790350001237627</c:v>
                </c:pt>
                <c:pt idx="444">
                  <c:v>85.730300248762404</c:v>
                </c:pt>
                <c:pt idx="445">
                  <c:v>85.670300001237578</c:v>
                </c:pt>
                <c:pt idx="446">
                  <c:v>85.610300000006148</c:v>
                </c:pt>
                <c:pt idx="447">
                  <c:v>85.550299999999993</c:v>
                </c:pt>
                <c:pt idx="448">
                  <c:v>85.500250248756203</c:v>
                </c:pt>
                <c:pt idx="449">
                  <c:v>85.460200249994386</c:v>
                </c:pt>
                <c:pt idx="450">
                  <c:v>85.430150249999997</c:v>
                </c:pt>
                <c:pt idx="451">
                  <c:v>85.390199752487518</c:v>
                </c:pt>
                <c:pt idx="452">
                  <c:v>85.350199998768602</c:v>
                </c:pt>
                <c:pt idx="453">
                  <c:v>85.300249751238027</c:v>
                </c:pt>
                <c:pt idx="454">
                  <c:v>85.240299750006599</c:v>
                </c:pt>
                <c:pt idx="455">
                  <c:v>85.180299998756283</c:v>
                </c:pt>
                <c:pt idx="456">
                  <c:v>85.110349751237607</c:v>
                </c:pt>
                <c:pt idx="457">
                  <c:v>85.040349998762395</c:v>
                </c:pt>
                <c:pt idx="458">
                  <c:v>84.9703499999938</c:v>
                </c:pt>
                <c:pt idx="459">
                  <c:v>84.890399751243805</c:v>
                </c:pt>
                <c:pt idx="460">
                  <c:v>84.810399998762406</c:v>
                </c:pt>
                <c:pt idx="461">
                  <c:v>84.740350248750104</c:v>
                </c:pt>
                <c:pt idx="462">
                  <c:v>84.67035000123758</c:v>
                </c:pt>
                <c:pt idx="463">
                  <c:v>84.600350000006188</c:v>
                </c:pt>
                <c:pt idx="464">
                  <c:v>84.550250497512494</c:v>
                </c:pt>
                <c:pt idx="465">
                  <c:v>84.500250002475198</c:v>
                </c:pt>
                <c:pt idx="466">
                  <c:v>84.450250000012858</c:v>
                </c:pt>
                <c:pt idx="467">
                  <c:v>84.380349502486752</c:v>
                </c:pt>
                <c:pt idx="468">
                  <c:v>84.310349997524185</c:v>
                </c:pt>
                <c:pt idx="469">
                  <c:v>84.240349999987927</c:v>
                </c:pt>
                <c:pt idx="470">
                  <c:v>84.180300248755586</c:v>
                </c:pt>
                <c:pt idx="471">
                  <c:v>84.150150747506288</c:v>
                </c:pt>
                <c:pt idx="472">
                  <c:v>84.120150003718848</c:v>
                </c:pt>
                <c:pt idx="473">
                  <c:v>84.090150000018497</c:v>
                </c:pt>
                <c:pt idx="474">
                  <c:v>84.060150000000107</c:v>
                </c:pt>
                <c:pt idx="475">
                  <c:v>84.030150000000006</c:v>
                </c:pt>
                <c:pt idx="476">
                  <c:v>83.990199751244376</c:v>
                </c:pt>
                <c:pt idx="477">
                  <c:v>83.950199998762727</c:v>
                </c:pt>
                <c:pt idx="478">
                  <c:v>83.890299502480914</c:v>
                </c:pt>
                <c:pt idx="479">
                  <c:v>83.840250246281002</c:v>
                </c:pt>
                <c:pt idx="480">
                  <c:v>83.790250001225843</c:v>
                </c:pt>
                <c:pt idx="481">
                  <c:v>83.720349502492809</c:v>
                </c:pt>
                <c:pt idx="482">
                  <c:v>83.650349997524046</c:v>
                </c:pt>
                <c:pt idx="483">
                  <c:v>83.590300248743901</c:v>
                </c:pt>
                <c:pt idx="484">
                  <c:v>83.530300001237507</c:v>
                </c:pt>
                <c:pt idx="485">
                  <c:v>83.470300000006048</c:v>
                </c:pt>
                <c:pt idx="486">
                  <c:v>83.410300000000007</c:v>
                </c:pt>
                <c:pt idx="487">
                  <c:v>83.360250248756202</c:v>
                </c:pt>
                <c:pt idx="488">
                  <c:v>83.310250001238174</c:v>
                </c:pt>
                <c:pt idx="489">
                  <c:v>83.250299751249926</c:v>
                </c:pt>
                <c:pt idx="490">
                  <c:v>83.190299998762427</c:v>
                </c:pt>
                <c:pt idx="491">
                  <c:v>83.130299999993795</c:v>
                </c:pt>
                <c:pt idx="492">
                  <c:v>83.060349751243706</c:v>
                </c:pt>
                <c:pt idx="493">
                  <c:v>83.000300247518581</c:v>
                </c:pt>
                <c:pt idx="494">
                  <c:v>82.940300001231407</c:v>
                </c:pt>
                <c:pt idx="495">
                  <c:v>82.890250248762527</c:v>
                </c:pt>
                <c:pt idx="496">
                  <c:v>82.840250001238175</c:v>
                </c:pt>
                <c:pt idx="497">
                  <c:v>82.790250000006196</c:v>
                </c:pt>
                <c:pt idx="498">
                  <c:v>82.740250000000529</c:v>
                </c:pt>
                <c:pt idx="499">
                  <c:v>82.710150497512885</c:v>
                </c:pt>
                <c:pt idx="500">
                  <c:v>82.680150002475159</c:v>
                </c:pt>
                <c:pt idx="501">
                  <c:v>82.660100248768501</c:v>
                </c:pt>
                <c:pt idx="502">
                  <c:v>82.630149752480605</c:v>
                </c:pt>
                <c:pt idx="503">
                  <c:v>82.6001499987686</c:v>
                </c:pt>
                <c:pt idx="504">
                  <c:v>82.560199751238287</c:v>
                </c:pt>
                <c:pt idx="505">
                  <c:v>82.520199998762394</c:v>
                </c:pt>
                <c:pt idx="506">
                  <c:v>82.480199999994127</c:v>
                </c:pt>
                <c:pt idx="507">
                  <c:v>82.430249751244375</c:v>
                </c:pt>
                <c:pt idx="508">
                  <c:v>82.380249998762395</c:v>
                </c:pt>
                <c:pt idx="509">
                  <c:v>82.330249999993796</c:v>
                </c:pt>
                <c:pt idx="510">
                  <c:v>82.280249999999995</c:v>
                </c:pt>
                <c:pt idx="511">
                  <c:v>82.230250000000026</c:v>
                </c:pt>
                <c:pt idx="512">
                  <c:v>82.180250000000001</c:v>
                </c:pt>
                <c:pt idx="513">
                  <c:v>82.120299751243806</c:v>
                </c:pt>
                <c:pt idx="514">
                  <c:v>82.060299998762943</c:v>
                </c:pt>
                <c:pt idx="515">
                  <c:v>82.000299999994027</c:v>
                </c:pt>
                <c:pt idx="516">
                  <c:v>81.940300000000022</c:v>
                </c:pt>
                <c:pt idx="517">
                  <c:v>81.880299999999991</c:v>
                </c:pt>
                <c:pt idx="518">
                  <c:v>81.830250248756201</c:v>
                </c:pt>
                <c:pt idx="519">
                  <c:v>81.770299752480639</c:v>
                </c:pt>
                <c:pt idx="520">
                  <c:v>81.710299998769187</c:v>
                </c:pt>
                <c:pt idx="521">
                  <c:v>81.650299999993905</c:v>
                </c:pt>
                <c:pt idx="522">
                  <c:v>81.590300000000013</c:v>
                </c:pt>
                <c:pt idx="523">
                  <c:v>81.530299999999997</c:v>
                </c:pt>
                <c:pt idx="524">
                  <c:v>81.480250248756207</c:v>
                </c:pt>
                <c:pt idx="525">
                  <c:v>81.430250001238321</c:v>
                </c:pt>
                <c:pt idx="526">
                  <c:v>81.390200248762397</c:v>
                </c:pt>
                <c:pt idx="527">
                  <c:v>81.350200001237596</c:v>
                </c:pt>
                <c:pt idx="528">
                  <c:v>81.310200000006205</c:v>
                </c:pt>
                <c:pt idx="529">
                  <c:v>81.270200000000003</c:v>
                </c:pt>
                <c:pt idx="530">
                  <c:v>81.230199999999996</c:v>
                </c:pt>
                <c:pt idx="531">
                  <c:v>81.190200000000004</c:v>
                </c:pt>
                <c:pt idx="532">
                  <c:v>81.150199999999998</c:v>
                </c:pt>
                <c:pt idx="533">
                  <c:v>81.110200000000006</c:v>
                </c:pt>
                <c:pt idx="534">
                  <c:v>81.0702</c:v>
                </c:pt>
                <c:pt idx="535">
                  <c:v>81.030199999999994</c:v>
                </c:pt>
                <c:pt idx="536">
                  <c:v>80.990200000000485</c:v>
                </c:pt>
                <c:pt idx="537">
                  <c:v>80.940249751244579</c:v>
                </c:pt>
                <c:pt idx="538">
                  <c:v>80.890249998762627</c:v>
                </c:pt>
                <c:pt idx="539">
                  <c:v>80.840249999994285</c:v>
                </c:pt>
                <c:pt idx="540">
                  <c:v>80.790250000000327</c:v>
                </c:pt>
                <c:pt idx="541">
                  <c:v>80.730299751244374</c:v>
                </c:pt>
                <c:pt idx="542">
                  <c:v>80.670299998762403</c:v>
                </c:pt>
                <c:pt idx="543">
                  <c:v>80.610299999993927</c:v>
                </c:pt>
                <c:pt idx="544">
                  <c:v>80.560250248756205</c:v>
                </c:pt>
                <c:pt idx="545">
                  <c:v>80.520200249993806</c:v>
                </c:pt>
                <c:pt idx="546">
                  <c:v>80.480200001244199</c:v>
                </c:pt>
                <c:pt idx="547">
                  <c:v>80.450150248762426</c:v>
                </c:pt>
                <c:pt idx="548">
                  <c:v>80.420150001238085</c:v>
                </c:pt>
                <c:pt idx="549">
                  <c:v>80.400100248762527</c:v>
                </c:pt>
                <c:pt idx="550">
                  <c:v>80.390050249993806</c:v>
                </c:pt>
                <c:pt idx="551">
                  <c:v>80.39000025</c:v>
                </c:pt>
                <c:pt idx="552">
                  <c:v>80.390000001243806</c:v>
                </c:pt>
                <c:pt idx="553">
                  <c:v>80.390000000006182</c:v>
                </c:pt>
                <c:pt idx="554">
                  <c:v>80.380049751243803</c:v>
                </c:pt>
                <c:pt idx="555">
                  <c:v>80.370049998762383</c:v>
                </c:pt>
                <c:pt idx="556">
                  <c:v>80.350099751237593</c:v>
                </c:pt>
                <c:pt idx="557">
                  <c:v>80.320149750006181</c:v>
                </c:pt>
                <c:pt idx="558">
                  <c:v>80.280199749999994</c:v>
                </c:pt>
                <c:pt idx="559">
                  <c:v>80.230249750000027</c:v>
                </c:pt>
                <c:pt idx="560">
                  <c:v>80.180249998756182</c:v>
                </c:pt>
                <c:pt idx="561">
                  <c:v>80.130249999993794</c:v>
                </c:pt>
                <c:pt idx="562">
                  <c:v>80.090200248756204</c:v>
                </c:pt>
                <c:pt idx="563">
                  <c:v>80.040249752481358</c:v>
                </c:pt>
                <c:pt idx="564">
                  <c:v>79.990249998769187</c:v>
                </c:pt>
                <c:pt idx="565">
                  <c:v>79.940249999994592</c:v>
                </c:pt>
                <c:pt idx="566">
                  <c:v>79.880299751243797</c:v>
                </c:pt>
                <c:pt idx="567">
                  <c:v>79.820299998762394</c:v>
                </c:pt>
                <c:pt idx="568">
                  <c:v>79.760299999994388</c:v>
                </c:pt>
                <c:pt idx="569">
                  <c:v>79.700300000000013</c:v>
                </c:pt>
                <c:pt idx="570">
                  <c:v>79.65025024875618</c:v>
                </c:pt>
                <c:pt idx="571">
                  <c:v>79.590299752481258</c:v>
                </c:pt>
                <c:pt idx="572">
                  <c:v>79.510399501256103</c:v>
                </c:pt>
                <c:pt idx="573">
                  <c:v>79.420449748762493</c:v>
                </c:pt>
                <c:pt idx="574">
                  <c:v>79.330449998750098</c:v>
                </c:pt>
                <c:pt idx="575">
                  <c:v>79.250400248749983</c:v>
                </c:pt>
                <c:pt idx="576">
                  <c:v>79.170400001237581</c:v>
                </c:pt>
                <c:pt idx="577">
                  <c:v>79.080449751249901</c:v>
                </c:pt>
                <c:pt idx="578">
                  <c:v>78.990449998762827</c:v>
                </c:pt>
                <c:pt idx="579">
                  <c:v>78.910400248750094</c:v>
                </c:pt>
                <c:pt idx="580">
                  <c:v>78.830400001237606</c:v>
                </c:pt>
                <c:pt idx="581">
                  <c:v>78.750400000006181</c:v>
                </c:pt>
                <c:pt idx="582">
                  <c:v>78.680350248755815</c:v>
                </c:pt>
                <c:pt idx="583">
                  <c:v>78.610350001237606</c:v>
                </c:pt>
                <c:pt idx="584">
                  <c:v>78.5403500000062</c:v>
                </c:pt>
                <c:pt idx="585">
                  <c:v>78.470349999999982</c:v>
                </c:pt>
                <c:pt idx="586">
                  <c:v>78.390399751243805</c:v>
                </c:pt>
                <c:pt idx="587">
                  <c:v>78.30044975000618</c:v>
                </c:pt>
                <c:pt idx="588">
                  <c:v>78.220400247512501</c:v>
                </c:pt>
                <c:pt idx="589">
                  <c:v>78.140400001231399</c:v>
                </c:pt>
                <c:pt idx="590">
                  <c:v>78.070350248762381</c:v>
                </c:pt>
                <c:pt idx="591">
                  <c:v>78.010300249993804</c:v>
                </c:pt>
                <c:pt idx="592">
                  <c:v>77.960250250000485</c:v>
                </c:pt>
                <c:pt idx="593">
                  <c:v>77.920200249999994</c:v>
                </c:pt>
                <c:pt idx="594">
                  <c:v>77.880200001243793</c:v>
                </c:pt>
                <c:pt idx="595">
                  <c:v>77.840200000006206</c:v>
                </c:pt>
                <c:pt idx="596">
                  <c:v>77.800200000000004</c:v>
                </c:pt>
                <c:pt idx="597">
                  <c:v>77.760200000000026</c:v>
                </c:pt>
                <c:pt idx="598">
                  <c:v>77.710249751244405</c:v>
                </c:pt>
                <c:pt idx="599">
                  <c:v>77.660249998762396</c:v>
                </c:pt>
                <c:pt idx="600">
                  <c:v>77.610249999993826</c:v>
                </c:pt>
                <c:pt idx="601">
                  <c:v>77.57020024875618</c:v>
                </c:pt>
                <c:pt idx="602">
                  <c:v>77.540150249994127</c:v>
                </c:pt>
                <c:pt idx="603">
                  <c:v>77.520100249999999</c:v>
                </c:pt>
                <c:pt idx="604">
                  <c:v>77.500100001243794</c:v>
                </c:pt>
                <c:pt idx="605">
                  <c:v>77.480100000006203</c:v>
                </c:pt>
                <c:pt idx="606">
                  <c:v>77.460099999999997</c:v>
                </c:pt>
                <c:pt idx="607">
                  <c:v>77.440100000000427</c:v>
                </c:pt>
                <c:pt idx="608">
                  <c:v>77.430050248756203</c:v>
                </c:pt>
                <c:pt idx="609">
                  <c:v>77.410099752481358</c:v>
                </c:pt>
                <c:pt idx="610">
                  <c:v>77.390099998768605</c:v>
                </c:pt>
                <c:pt idx="611">
                  <c:v>77.360149751237827</c:v>
                </c:pt>
                <c:pt idx="612">
                  <c:v>77.340100247518606</c:v>
                </c:pt>
                <c:pt idx="613">
                  <c:v>77.320100001231381</c:v>
                </c:pt>
                <c:pt idx="614">
                  <c:v>77.300100000006083</c:v>
                </c:pt>
                <c:pt idx="615">
                  <c:v>77.290050248756202</c:v>
                </c:pt>
                <c:pt idx="616">
                  <c:v>77.280050001237626</c:v>
                </c:pt>
                <c:pt idx="617">
                  <c:v>77.270050000006179</c:v>
                </c:pt>
                <c:pt idx="618">
                  <c:v>77.260050000000007</c:v>
                </c:pt>
                <c:pt idx="619">
                  <c:v>77.250050000000002</c:v>
                </c:pt>
                <c:pt idx="620">
                  <c:v>77.240049999999997</c:v>
                </c:pt>
                <c:pt idx="621">
                  <c:v>77.220099751243794</c:v>
                </c:pt>
                <c:pt idx="622">
                  <c:v>77.210050247518595</c:v>
                </c:pt>
                <c:pt idx="623">
                  <c:v>77.200050001231403</c:v>
                </c:pt>
                <c:pt idx="624">
                  <c:v>77.190050000006082</c:v>
                </c:pt>
                <c:pt idx="625">
                  <c:v>77.18004999999998</c:v>
                </c:pt>
                <c:pt idx="626">
                  <c:v>77.170049999999989</c:v>
                </c:pt>
                <c:pt idx="627">
                  <c:v>77.1500997512438</c:v>
                </c:pt>
                <c:pt idx="628">
                  <c:v>77.130099998762404</c:v>
                </c:pt>
                <c:pt idx="629">
                  <c:v>77.110099999993807</c:v>
                </c:pt>
                <c:pt idx="630">
                  <c:v>77.090100000000007</c:v>
                </c:pt>
                <c:pt idx="631">
                  <c:v>77.070099999999982</c:v>
                </c:pt>
                <c:pt idx="632">
                  <c:v>77.060050248756198</c:v>
                </c:pt>
                <c:pt idx="633">
                  <c:v>77.040099752480828</c:v>
                </c:pt>
                <c:pt idx="634">
                  <c:v>77.010149750012843</c:v>
                </c:pt>
                <c:pt idx="635">
                  <c:v>76.980149998756303</c:v>
                </c:pt>
                <c:pt idx="636">
                  <c:v>76.94019975123841</c:v>
                </c:pt>
                <c:pt idx="637">
                  <c:v>76.900199998762929</c:v>
                </c:pt>
                <c:pt idx="638">
                  <c:v>76.850249751237627</c:v>
                </c:pt>
                <c:pt idx="639">
                  <c:v>76.810200247518594</c:v>
                </c:pt>
                <c:pt idx="640">
                  <c:v>76.760249752475204</c:v>
                </c:pt>
                <c:pt idx="641">
                  <c:v>76.700299750012846</c:v>
                </c:pt>
                <c:pt idx="642">
                  <c:v>76.630349750000079</c:v>
                </c:pt>
                <c:pt idx="643">
                  <c:v>76.550399749999983</c:v>
                </c:pt>
                <c:pt idx="644">
                  <c:v>76.460449749999995</c:v>
                </c:pt>
                <c:pt idx="645">
                  <c:v>76.370449998756158</c:v>
                </c:pt>
                <c:pt idx="646">
                  <c:v>76.280449999993806</c:v>
                </c:pt>
                <c:pt idx="647">
                  <c:v>76.190449999999998</c:v>
                </c:pt>
                <c:pt idx="648">
                  <c:v>76.080549502487358</c:v>
                </c:pt>
                <c:pt idx="649">
                  <c:v>75.970549997524458</c:v>
                </c:pt>
                <c:pt idx="650">
                  <c:v>75.850599751231499</c:v>
                </c:pt>
                <c:pt idx="651">
                  <c:v>75.730599998762727</c:v>
                </c:pt>
                <c:pt idx="652">
                  <c:v>75.610599999993795</c:v>
                </c:pt>
                <c:pt idx="653">
                  <c:v>75.500550248756198</c:v>
                </c:pt>
                <c:pt idx="654">
                  <c:v>75.390550001237727</c:v>
                </c:pt>
                <c:pt idx="655">
                  <c:v>75.280550000006201</c:v>
                </c:pt>
                <c:pt idx="656">
                  <c:v>75.170549999999949</c:v>
                </c:pt>
                <c:pt idx="657">
                  <c:v>75.060550000000006</c:v>
                </c:pt>
                <c:pt idx="658">
                  <c:v>74.950550000000007</c:v>
                </c:pt>
                <c:pt idx="659">
                  <c:v>74.860450497512403</c:v>
                </c:pt>
                <c:pt idx="660">
                  <c:v>74.780400251231399</c:v>
                </c:pt>
                <c:pt idx="661">
                  <c:v>74.690449752492924</c:v>
                </c:pt>
                <c:pt idx="662">
                  <c:v>74.610400247524154</c:v>
                </c:pt>
                <c:pt idx="663">
                  <c:v>74.540350249987696</c:v>
                </c:pt>
                <c:pt idx="664">
                  <c:v>74.470350001243702</c:v>
                </c:pt>
                <c:pt idx="665">
                  <c:v>74.400350000006199</c:v>
                </c:pt>
                <c:pt idx="666">
                  <c:v>74.330349999999981</c:v>
                </c:pt>
                <c:pt idx="667">
                  <c:v>74.270300248756158</c:v>
                </c:pt>
                <c:pt idx="668">
                  <c:v>74.210300001237627</c:v>
                </c:pt>
                <c:pt idx="669">
                  <c:v>74.150300000005686</c:v>
                </c:pt>
                <c:pt idx="670">
                  <c:v>74.090300000000013</c:v>
                </c:pt>
                <c:pt idx="671">
                  <c:v>74.030299999999997</c:v>
                </c:pt>
                <c:pt idx="672">
                  <c:v>73.970299999999995</c:v>
                </c:pt>
                <c:pt idx="673">
                  <c:v>73.910300000000007</c:v>
                </c:pt>
                <c:pt idx="674">
                  <c:v>73.840349751243807</c:v>
                </c:pt>
                <c:pt idx="675">
                  <c:v>73.760399750006201</c:v>
                </c:pt>
                <c:pt idx="676">
                  <c:v>73.680399998756258</c:v>
                </c:pt>
                <c:pt idx="677">
                  <c:v>73.610350248749981</c:v>
                </c:pt>
                <c:pt idx="678">
                  <c:v>73.550300249993782</c:v>
                </c:pt>
                <c:pt idx="679">
                  <c:v>73.490300001243796</c:v>
                </c:pt>
                <c:pt idx="680">
                  <c:v>73.430300000006199</c:v>
                </c:pt>
                <c:pt idx="681">
                  <c:v>73.380250248756298</c:v>
                </c:pt>
                <c:pt idx="682">
                  <c:v>73.340200249993927</c:v>
                </c:pt>
                <c:pt idx="683">
                  <c:v>73.300200001243795</c:v>
                </c:pt>
                <c:pt idx="684">
                  <c:v>73.260200000006193</c:v>
                </c:pt>
                <c:pt idx="685">
                  <c:v>73.220200000000006</c:v>
                </c:pt>
                <c:pt idx="686">
                  <c:v>73.180199999999999</c:v>
                </c:pt>
                <c:pt idx="687">
                  <c:v>73.140199999999993</c:v>
                </c:pt>
                <c:pt idx="688">
                  <c:v>73.100200000000001</c:v>
                </c:pt>
                <c:pt idx="689">
                  <c:v>73.070150248756178</c:v>
                </c:pt>
                <c:pt idx="690">
                  <c:v>73.040150001238175</c:v>
                </c:pt>
                <c:pt idx="691">
                  <c:v>73.010150000006206</c:v>
                </c:pt>
                <c:pt idx="692">
                  <c:v>72.990100248756207</c:v>
                </c:pt>
                <c:pt idx="693">
                  <c:v>72.970100001237597</c:v>
                </c:pt>
                <c:pt idx="694">
                  <c:v>72.950100000006202</c:v>
                </c:pt>
                <c:pt idx="695">
                  <c:v>72.930099999999996</c:v>
                </c:pt>
                <c:pt idx="696">
                  <c:v>72.910100000000227</c:v>
                </c:pt>
                <c:pt idx="697">
                  <c:v>72.890100000000004</c:v>
                </c:pt>
                <c:pt idx="698">
                  <c:v>72.880050248756149</c:v>
                </c:pt>
                <c:pt idx="699">
                  <c:v>72.860099752480608</c:v>
                </c:pt>
                <c:pt idx="700">
                  <c:v>72.840099998768594</c:v>
                </c:pt>
                <c:pt idx="701">
                  <c:v>72.810149751238143</c:v>
                </c:pt>
                <c:pt idx="702">
                  <c:v>72.780149998762397</c:v>
                </c:pt>
                <c:pt idx="703">
                  <c:v>72.750149999993795</c:v>
                </c:pt>
                <c:pt idx="704">
                  <c:v>72.730100248756202</c:v>
                </c:pt>
                <c:pt idx="705">
                  <c:v>72.710100001238175</c:v>
                </c:pt>
                <c:pt idx="706">
                  <c:v>72.6801497512499</c:v>
                </c:pt>
                <c:pt idx="707">
                  <c:v>72.650149998762402</c:v>
                </c:pt>
                <c:pt idx="708">
                  <c:v>72.600249502480608</c:v>
                </c:pt>
                <c:pt idx="709">
                  <c:v>72.550249997524759</c:v>
                </c:pt>
                <c:pt idx="710">
                  <c:v>72.500249999988185</c:v>
                </c:pt>
                <c:pt idx="711">
                  <c:v>72.450249999999897</c:v>
                </c:pt>
                <c:pt idx="712">
                  <c:v>72.400250000000227</c:v>
                </c:pt>
                <c:pt idx="713">
                  <c:v>72.340299751244345</c:v>
                </c:pt>
                <c:pt idx="714">
                  <c:v>72.280299998762899</c:v>
                </c:pt>
                <c:pt idx="715">
                  <c:v>72.230250248750096</c:v>
                </c:pt>
                <c:pt idx="716">
                  <c:v>72.180250001237596</c:v>
                </c:pt>
                <c:pt idx="717">
                  <c:v>72.1302500000062</c:v>
                </c:pt>
                <c:pt idx="718">
                  <c:v>72.080250000000007</c:v>
                </c:pt>
                <c:pt idx="719">
                  <c:v>72.030249999999995</c:v>
                </c:pt>
                <c:pt idx="720">
                  <c:v>71.980250000000026</c:v>
                </c:pt>
                <c:pt idx="721">
                  <c:v>71.930250000000427</c:v>
                </c:pt>
                <c:pt idx="722">
                  <c:v>71.880250000000004</c:v>
                </c:pt>
                <c:pt idx="723">
                  <c:v>71.830250000000007</c:v>
                </c:pt>
                <c:pt idx="724">
                  <c:v>71.780249999999995</c:v>
                </c:pt>
                <c:pt idx="725">
                  <c:v>71.740200248756196</c:v>
                </c:pt>
                <c:pt idx="726">
                  <c:v>71.700200001238187</c:v>
                </c:pt>
                <c:pt idx="727">
                  <c:v>71.660200000006199</c:v>
                </c:pt>
                <c:pt idx="728">
                  <c:v>71.620199999999983</c:v>
                </c:pt>
                <c:pt idx="729">
                  <c:v>71.580200000000005</c:v>
                </c:pt>
                <c:pt idx="730">
                  <c:v>71.530249751244227</c:v>
                </c:pt>
                <c:pt idx="731">
                  <c:v>71.480249998762943</c:v>
                </c:pt>
                <c:pt idx="732">
                  <c:v>71.430249999994388</c:v>
                </c:pt>
                <c:pt idx="733">
                  <c:v>71.390200248756202</c:v>
                </c:pt>
                <c:pt idx="734">
                  <c:v>71.350200001237596</c:v>
                </c:pt>
                <c:pt idx="735">
                  <c:v>71.310200000006205</c:v>
                </c:pt>
                <c:pt idx="736">
                  <c:v>71.260249751244388</c:v>
                </c:pt>
                <c:pt idx="737">
                  <c:v>71.220200247518605</c:v>
                </c:pt>
                <c:pt idx="738">
                  <c:v>71.170249752475158</c:v>
                </c:pt>
                <c:pt idx="739">
                  <c:v>71.1202499987685</c:v>
                </c:pt>
                <c:pt idx="740">
                  <c:v>71.080200248750103</c:v>
                </c:pt>
                <c:pt idx="741">
                  <c:v>71.050150249993806</c:v>
                </c:pt>
                <c:pt idx="742">
                  <c:v>71.020150001243707</c:v>
                </c:pt>
                <c:pt idx="743">
                  <c:v>71.000100248762394</c:v>
                </c:pt>
                <c:pt idx="744">
                  <c:v>70.970149752480609</c:v>
                </c:pt>
                <c:pt idx="745">
                  <c:v>70.920249501256095</c:v>
                </c:pt>
                <c:pt idx="746">
                  <c:v>70.870249997518698</c:v>
                </c:pt>
                <c:pt idx="747">
                  <c:v>70.810299751231426</c:v>
                </c:pt>
                <c:pt idx="748">
                  <c:v>70.750299998762785</c:v>
                </c:pt>
                <c:pt idx="749">
                  <c:v>70.690299999993826</c:v>
                </c:pt>
                <c:pt idx="750">
                  <c:v>70.640250248756203</c:v>
                </c:pt>
                <c:pt idx="751">
                  <c:v>70.590250001238175</c:v>
                </c:pt>
                <c:pt idx="752">
                  <c:v>70.540250000006196</c:v>
                </c:pt>
                <c:pt idx="753">
                  <c:v>70.490250000000529</c:v>
                </c:pt>
                <c:pt idx="754">
                  <c:v>70.460150497512885</c:v>
                </c:pt>
                <c:pt idx="755">
                  <c:v>70.430150002475202</c:v>
                </c:pt>
                <c:pt idx="756">
                  <c:v>70.420050497524358</c:v>
                </c:pt>
                <c:pt idx="757">
                  <c:v>70.410050002475202</c:v>
                </c:pt>
                <c:pt idx="758">
                  <c:v>70.410000248768497</c:v>
                </c:pt>
                <c:pt idx="759">
                  <c:v>70.410000001238174</c:v>
                </c:pt>
                <c:pt idx="760">
                  <c:v>70.400049751249895</c:v>
                </c:pt>
                <c:pt idx="761">
                  <c:v>70.400000247518705</c:v>
                </c:pt>
                <c:pt idx="762">
                  <c:v>70.400000001231405</c:v>
                </c:pt>
                <c:pt idx="763">
                  <c:v>70.400000000006102</c:v>
                </c:pt>
                <c:pt idx="764">
                  <c:v>70.409950248756203</c:v>
                </c:pt>
                <c:pt idx="765">
                  <c:v>70.429900249993807</c:v>
                </c:pt>
                <c:pt idx="766">
                  <c:v>70.449900001244288</c:v>
                </c:pt>
                <c:pt idx="767">
                  <c:v>70.469900000006206</c:v>
                </c:pt>
                <c:pt idx="768">
                  <c:v>70.499850248756303</c:v>
                </c:pt>
                <c:pt idx="769">
                  <c:v>70.529850001237605</c:v>
                </c:pt>
                <c:pt idx="770">
                  <c:v>70.559850000006179</c:v>
                </c:pt>
                <c:pt idx="771">
                  <c:v>70.589849999999998</c:v>
                </c:pt>
                <c:pt idx="772">
                  <c:v>70.639750497512381</c:v>
                </c:pt>
                <c:pt idx="773">
                  <c:v>70.699700251231349</c:v>
                </c:pt>
                <c:pt idx="774">
                  <c:v>70.769650250006094</c:v>
                </c:pt>
                <c:pt idx="775">
                  <c:v>70.829699752487358</c:v>
                </c:pt>
                <c:pt idx="776">
                  <c:v>70.889699998768606</c:v>
                </c:pt>
                <c:pt idx="777">
                  <c:v>70.959650248750094</c:v>
                </c:pt>
                <c:pt idx="778">
                  <c:v>71.029650001237627</c:v>
                </c:pt>
                <c:pt idx="779">
                  <c:v>71.089699751249896</c:v>
                </c:pt>
                <c:pt idx="780">
                  <c:v>71.159650247518698</c:v>
                </c:pt>
                <c:pt idx="781">
                  <c:v>71.229650001231406</c:v>
                </c:pt>
                <c:pt idx="782">
                  <c:v>71.289699751249927</c:v>
                </c:pt>
                <c:pt idx="783">
                  <c:v>71.349699998762958</c:v>
                </c:pt>
                <c:pt idx="784">
                  <c:v>71.409699999994388</c:v>
                </c:pt>
                <c:pt idx="785">
                  <c:v>71.469700000000003</c:v>
                </c:pt>
                <c:pt idx="786">
                  <c:v>71.539650248756203</c:v>
                </c:pt>
                <c:pt idx="787">
                  <c:v>71.619600249993795</c:v>
                </c:pt>
                <c:pt idx="788">
                  <c:v>71.699600001243795</c:v>
                </c:pt>
                <c:pt idx="789">
                  <c:v>71.769649751250327</c:v>
                </c:pt>
                <c:pt idx="790">
                  <c:v>71.839649998762397</c:v>
                </c:pt>
                <c:pt idx="791">
                  <c:v>71.899699751238174</c:v>
                </c:pt>
                <c:pt idx="792">
                  <c:v>71.959699998762943</c:v>
                </c:pt>
                <c:pt idx="793">
                  <c:v>72.009749751237607</c:v>
                </c:pt>
                <c:pt idx="794">
                  <c:v>72.059749998762399</c:v>
                </c:pt>
                <c:pt idx="795">
                  <c:v>72.119700248750078</c:v>
                </c:pt>
                <c:pt idx="796">
                  <c:v>72.179700001237578</c:v>
                </c:pt>
                <c:pt idx="797">
                  <c:v>72.24965024876299</c:v>
                </c:pt>
                <c:pt idx="798">
                  <c:v>72.3395504987501</c:v>
                </c:pt>
                <c:pt idx="799">
                  <c:v>72.429550002480539</c:v>
                </c:pt>
                <c:pt idx="800">
                  <c:v>72.519550000012799</c:v>
                </c:pt>
                <c:pt idx="801">
                  <c:v>72.589649502487589</c:v>
                </c:pt>
                <c:pt idx="802">
                  <c:v>72.649699748768597</c:v>
                </c:pt>
              </c:numCache>
            </c:numRef>
          </c:yVal>
          <c:smooth val="1"/>
        </c:ser>
        <c:ser>
          <c:idx val="2"/>
          <c:order val="2"/>
          <c:tx>
            <c:v>MED</c:v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none"/>
          </c:marker>
          <c:xVal>
            <c:numRef>
              <c:f>'Jan 22'!$G$2:$G$998</c:f>
              <c:numCache>
                <c:formatCode>General</c:formatCode>
                <c:ptCount val="997"/>
                <c:pt idx="0">
                  <c:v>141</c:v>
                </c:pt>
                <c:pt idx="1">
                  <c:v>142</c:v>
                </c:pt>
                <c:pt idx="2">
                  <c:v>143</c:v>
                </c:pt>
                <c:pt idx="3">
                  <c:v>144</c:v>
                </c:pt>
                <c:pt idx="4">
                  <c:v>145</c:v>
                </c:pt>
                <c:pt idx="5">
                  <c:v>146</c:v>
                </c:pt>
                <c:pt idx="6">
                  <c:v>147</c:v>
                </c:pt>
                <c:pt idx="7">
                  <c:v>148</c:v>
                </c:pt>
                <c:pt idx="8">
                  <c:v>149</c:v>
                </c:pt>
                <c:pt idx="9">
                  <c:v>150</c:v>
                </c:pt>
                <c:pt idx="10">
                  <c:v>151</c:v>
                </c:pt>
                <c:pt idx="11">
                  <c:v>152</c:v>
                </c:pt>
                <c:pt idx="12">
                  <c:v>153</c:v>
                </c:pt>
                <c:pt idx="13">
                  <c:v>154</c:v>
                </c:pt>
                <c:pt idx="14">
                  <c:v>155</c:v>
                </c:pt>
                <c:pt idx="15">
                  <c:v>156</c:v>
                </c:pt>
                <c:pt idx="16">
                  <c:v>157</c:v>
                </c:pt>
                <c:pt idx="17">
                  <c:v>158</c:v>
                </c:pt>
                <c:pt idx="18">
                  <c:v>159</c:v>
                </c:pt>
                <c:pt idx="19">
                  <c:v>160</c:v>
                </c:pt>
                <c:pt idx="20">
                  <c:v>161</c:v>
                </c:pt>
                <c:pt idx="21">
                  <c:v>162</c:v>
                </c:pt>
                <c:pt idx="22">
                  <c:v>163</c:v>
                </c:pt>
                <c:pt idx="23">
                  <c:v>164</c:v>
                </c:pt>
                <c:pt idx="24">
                  <c:v>165</c:v>
                </c:pt>
                <c:pt idx="25">
                  <c:v>166</c:v>
                </c:pt>
                <c:pt idx="26">
                  <c:v>167</c:v>
                </c:pt>
                <c:pt idx="27">
                  <c:v>168</c:v>
                </c:pt>
                <c:pt idx="28">
                  <c:v>169</c:v>
                </c:pt>
                <c:pt idx="29">
                  <c:v>170</c:v>
                </c:pt>
                <c:pt idx="30">
                  <c:v>171</c:v>
                </c:pt>
                <c:pt idx="31">
                  <c:v>172</c:v>
                </c:pt>
                <c:pt idx="32">
                  <c:v>173</c:v>
                </c:pt>
                <c:pt idx="33">
                  <c:v>174</c:v>
                </c:pt>
                <c:pt idx="34">
                  <c:v>175</c:v>
                </c:pt>
                <c:pt idx="35">
                  <c:v>176</c:v>
                </c:pt>
                <c:pt idx="36">
                  <c:v>177</c:v>
                </c:pt>
                <c:pt idx="37">
                  <c:v>178</c:v>
                </c:pt>
                <c:pt idx="38">
                  <c:v>179</c:v>
                </c:pt>
                <c:pt idx="39">
                  <c:v>180</c:v>
                </c:pt>
                <c:pt idx="40">
                  <c:v>181</c:v>
                </c:pt>
                <c:pt idx="41">
                  <c:v>182</c:v>
                </c:pt>
                <c:pt idx="42">
                  <c:v>183</c:v>
                </c:pt>
                <c:pt idx="43">
                  <c:v>184</c:v>
                </c:pt>
                <c:pt idx="44">
                  <c:v>185</c:v>
                </c:pt>
                <c:pt idx="45">
                  <c:v>186</c:v>
                </c:pt>
                <c:pt idx="46">
                  <c:v>187</c:v>
                </c:pt>
                <c:pt idx="47">
                  <c:v>188</c:v>
                </c:pt>
                <c:pt idx="48">
                  <c:v>189</c:v>
                </c:pt>
                <c:pt idx="49">
                  <c:v>190</c:v>
                </c:pt>
                <c:pt idx="50">
                  <c:v>191</c:v>
                </c:pt>
                <c:pt idx="51">
                  <c:v>192</c:v>
                </c:pt>
                <c:pt idx="52">
                  <c:v>193</c:v>
                </c:pt>
                <c:pt idx="53">
                  <c:v>194</c:v>
                </c:pt>
                <c:pt idx="54">
                  <c:v>195</c:v>
                </c:pt>
                <c:pt idx="55">
                  <c:v>196</c:v>
                </c:pt>
                <c:pt idx="56">
                  <c:v>197</c:v>
                </c:pt>
                <c:pt idx="57">
                  <c:v>198</c:v>
                </c:pt>
                <c:pt idx="58">
                  <c:v>199</c:v>
                </c:pt>
                <c:pt idx="59">
                  <c:v>200</c:v>
                </c:pt>
                <c:pt idx="60">
                  <c:v>201</c:v>
                </c:pt>
                <c:pt idx="61">
                  <c:v>202</c:v>
                </c:pt>
                <c:pt idx="62">
                  <c:v>203</c:v>
                </c:pt>
                <c:pt idx="63">
                  <c:v>204</c:v>
                </c:pt>
                <c:pt idx="64">
                  <c:v>205</c:v>
                </c:pt>
                <c:pt idx="65">
                  <c:v>206</c:v>
                </c:pt>
                <c:pt idx="66">
                  <c:v>207</c:v>
                </c:pt>
                <c:pt idx="67">
                  <c:v>208</c:v>
                </c:pt>
                <c:pt idx="68">
                  <c:v>209</c:v>
                </c:pt>
                <c:pt idx="69">
                  <c:v>210</c:v>
                </c:pt>
                <c:pt idx="70">
                  <c:v>211</c:v>
                </c:pt>
                <c:pt idx="71">
                  <c:v>212</c:v>
                </c:pt>
                <c:pt idx="72">
                  <c:v>213</c:v>
                </c:pt>
                <c:pt idx="73">
                  <c:v>214</c:v>
                </c:pt>
                <c:pt idx="74">
                  <c:v>215</c:v>
                </c:pt>
                <c:pt idx="75">
                  <c:v>216</c:v>
                </c:pt>
                <c:pt idx="76">
                  <c:v>217</c:v>
                </c:pt>
                <c:pt idx="77">
                  <c:v>218</c:v>
                </c:pt>
                <c:pt idx="78">
                  <c:v>219</c:v>
                </c:pt>
                <c:pt idx="79">
                  <c:v>220</c:v>
                </c:pt>
                <c:pt idx="80">
                  <c:v>221</c:v>
                </c:pt>
                <c:pt idx="81">
                  <c:v>222</c:v>
                </c:pt>
                <c:pt idx="82">
                  <c:v>223</c:v>
                </c:pt>
                <c:pt idx="83">
                  <c:v>224</c:v>
                </c:pt>
                <c:pt idx="84">
                  <c:v>225</c:v>
                </c:pt>
                <c:pt idx="85">
                  <c:v>226</c:v>
                </c:pt>
                <c:pt idx="86">
                  <c:v>227</c:v>
                </c:pt>
                <c:pt idx="87">
                  <c:v>228</c:v>
                </c:pt>
                <c:pt idx="88">
                  <c:v>229</c:v>
                </c:pt>
                <c:pt idx="89">
                  <c:v>230</c:v>
                </c:pt>
                <c:pt idx="90">
                  <c:v>231</c:v>
                </c:pt>
                <c:pt idx="91">
                  <c:v>232</c:v>
                </c:pt>
                <c:pt idx="92">
                  <c:v>233</c:v>
                </c:pt>
                <c:pt idx="93">
                  <c:v>234</c:v>
                </c:pt>
                <c:pt idx="94">
                  <c:v>235</c:v>
                </c:pt>
                <c:pt idx="95">
                  <c:v>236</c:v>
                </c:pt>
                <c:pt idx="96">
                  <c:v>237</c:v>
                </c:pt>
                <c:pt idx="97">
                  <c:v>238</c:v>
                </c:pt>
                <c:pt idx="98">
                  <c:v>239</c:v>
                </c:pt>
                <c:pt idx="99">
                  <c:v>240</c:v>
                </c:pt>
                <c:pt idx="100">
                  <c:v>241</c:v>
                </c:pt>
                <c:pt idx="101">
                  <c:v>242</c:v>
                </c:pt>
                <c:pt idx="102">
                  <c:v>243</c:v>
                </c:pt>
                <c:pt idx="103">
                  <c:v>244</c:v>
                </c:pt>
                <c:pt idx="104">
                  <c:v>245</c:v>
                </c:pt>
                <c:pt idx="105">
                  <c:v>246</c:v>
                </c:pt>
                <c:pt idx="106">
                  <c:v>247</c:v>
                </c:pt>
                <c:pt idx="107">
                  <c:v>248</c:v>
                </c:pt>
                <c:pt idx="108">
                  <c:v>249</c:v>
                </c:pt>
                <c:pt idx="109">
                  <c:v>250</c:v>
                </c:pt>
                <c:pt idx="110">
                  <c:v>251</c:v>
                </c:pt>
                <c:pt idx="111">
                  <c:v>252</c:v>
                </c:pt>
                <c:pt idx="112">
                  <c:v>253</c:v>
                </c:pt>
                <c:pt idx="113">
                  <c:v>254</c:v>
                </c:pt>
                <c:pt idx="114">
                  <c:v>255</c:v>
                </c:pt>
                <c:pt idx="115">
                  <c:v>256</c:v>
                </c:pt>
                <c:pt idx="116">
                  <c:v>257</c:v>
                </c:pt>
                <c:pt idx="117">
                  <c:v>258</c:v>
                </c:pt>
                <c:pt idx="118">
                  <c:v>259</c:v>
                </c:pt>
                <c:pt idx="119">
                  <c:v>260</c:v>
                </c:pt>
                <c:pt idx="120">
                  <c:v>261</c:v>
                </c:pt>
                <c:pt idx="121">
                  <c:v>262</c:v>
                </c:pt>
                <c:pt idx="122">
                  <c:v>263</c:v>
                </c:pt>
                <c:pt idx="123">
                  <c:v>264</c:v>
                </c:pt>
                <c:pt idx="124">
                  <c:v>265</c:v>
                </c:pt>
                <c:pt idx="125">
                  <c:v>266</c:v>
                </c:pt>
                <c:pt idx="126">
                  <c:v>267</c:v>
                </c:pt>
                <c:pt idx="127">
                  <c:v>268</c:v>
                </c:pt>
                <c:pt idx="128">
                  <c:v>269</c:v>
                </c:pt>
                <c:pt idx="129">
                  <c:v>270</c:v>
                </c:pt>
                <c:pt idx="130">
                  <c:v>271</c:v>
                </c:pt>
                <c:pt idx="131">
                  <c:v>272</c:v>
                </c:pt>
                <c:pt idx="132">
                  <c:v>273</c:v>
                </c:pt>
                <c:pt idx="133">
                  <c:v>274</c:v>
                </c:pt>
                <c:pt idx="134">
                  <c:v>275</c:v>
                </c:pt>
                <c:pt idx="135">
                  <c:v>276</c:v>
                </c:pt>
                <c:pt idx="136">
                  <c:v>277</c:v>
                </c:pt>
                <c:pt idx="137">
                  <c:v>278</c:v>
                </c:pt>
                <c:pt idx="138">
                  <c:v>279</c:v>
                </c:pt>
                <c:pt idx="139">
                  <c:v>280</c:v>
                </c:pt>
                <c:pt idx="140">
                  <c:v>281</c:v>
                </c:pt>
                <c:pt idx="141">
                  <c:v>282</c:v>
                </c:pt>
                <c:pt idx="142">
                  <c:v>283</c:v>
                </c:pt>
                <c:pt idx="143">
                  <c:v>284</c:v>
                </c:pt>
                <c:pt idx="144">
                  <c:v>285</c:v>
                </c:pt>
                <c:pt idx="145">
                  <c:v>286</c:v>
                </c:pt>
                <c:pt idx="146">
                  <c:v>287</c:v>
                </c:pt>
                <c:pt idx="147">
                  <c:v>288</c:v>
                </c:pt>
                <c:pt idx="148">
                  <c:v>289</c:v>
                </c:pt>
                <c:pt idx="149">
                  <c:v>290</c:v>
                </c:pt>
                <c:pt idx="150">
                  <c:v>291</c:v>
                </c:pt>
                <c:pt idx="151">
                  <c:v>292</c:v>
                </c:pt>
                <c:pt idx="152">
                  <c:v>293</c:v>
                </c:pt>
                <c:pt idx="153">
                  <c:v>294</c:v>
                </c:pt>
                <c:pt idx="154">
                  <c:v>295</c:v>
                </c:pt>
                <c:pt idx="155">
                  <c:v>296</c:v>
                </c:pt>
                <c:pt idx="156">
                  <c:v>297</c:v>
                </c:pt>
                <c:pt idx="157">
                  <c:v>298</c:v>
                </c:pt>
                <c:pt idx="158">
                  <c:v>299</c:v>
                </c:pt>
                <c:pt idx="159">
                  <c:v>300</c:v>
                </c:pt>
                <c:pt idx="160">
                  <c:v>301</c:v>
                </c:pt>
                <c:pt idx="161">
                  <c:v>302</c:v>
                </c:pt>
                <c:pt idx="162">
                  <c:v>303</c:v>
                </c:pt>
                <c:pt idx="163">
                  <c:v>304</c:v>
                </c:pt>
                <c:pt idx="164">
                  <c:v>305</c:v>
                </c:pt>
                <c:pt idx="165">
                  <c:v>306</c:v>
                </c:pt>
                <c:pt idx="166">
                  <c:v>307</c:v>
                </c:pt>
                <c:pt idx="167">
                  <c:v>308</c:v>
                </c:pt>
                <c:pt idx="168">
                  <c:v>309</c:v>
                </c:pt>
                <c:pt idx="169">
                  <c:v>310</c:v>
                </c:pt>
                <c:pt idx="170">
                  <c:v>311</c:v>
                </c:pt>
                <c:pt idx="171">
                  <c:v>312</c:v>
                </c:pt>
                <c:pt idx="172">
                  <c:v>313</c:v>
                </c:pt>
                <c:pt idx="173">
                  <c:v>314</c:v>
                </c:pt>
                <c:pt idx="174">
                  <c:v>315</c:v>
                </c:pt>
                <c:pt idx="175">
                  <c:v>316</c:v>
                </c:pt>
                <c:pt idx="176">
                  <c:v>317</c:v>
                </c:pt>
                <c:pt idx="177">
                  <c:v>318</c:v>
                </c:pt>
                <c:pt idx="178">
                  <c:v>319</c:v>
                </c:pt>
                <c:pt idx="179">
                  <c:v>320</c:v>
                </c:pt>
                <c:pt idx="180">
                  <c:v>321</c:v>
                </c:pt>
                <c:pt idx="181">
                  <c:v>322</c:v>
                </c:pt>
                <c:pt idx="182">
                  <c:v>323</c:v>
                </c:pt>
                <c:pt idx="183">
                  <c:v>324</c:v>
                </c:pt>
                <c:pt idx="184">
                  <c:v>325</c:v>
                </c:pt>
                <c:pt idx="185">
                  <c:v>326</c:v>
                </c:pt>
                <c:pt idx="186">
                  <c:v>327</c:v>
                </c:pt>
                <c:pt idx="187">
                  <c:v>328</c:v>
                </c:pt>
                <c:pt idx="188">
                  <c:v>329</c:v>
                </c:pt>
                <c:pt idx="189">
                  <c:v>330</c:v>
                </c:pt>
                <c:pt idx="190">
                  <c:v>331</c:v>
                </c:pt>
                <c:pt idx="191">
                  <c:v>332</c:v>
                </c:pt>
                <c:pt idx="192">
                  <c:v>333</c:v>
                </c:pt>
                <c:pt idx="193">
                  <c:v>334</c:v>
                </c:pt>
                <c:pt idx="194">
                  <c:v>335</c:v>
                </c:pt>
                <c:pt idx="195">
                  <c:v>336</c:v>
                </c:pt>
                <c:pt idx="196">
                  <c:v>337</c:v>
                </c:pt>
                <c:pt idx="197">
                  <c:v>338</c:v>
                </c:pt>
                <c:pt idx="198">
                  <c:v>339</c:v>
                </c:pt>
                <c:pt idx="199">
                  <c:v>340</c:v>
                </c:pt>
                <c:pt idx="200">
                  <c:v>341</c:v>
                </c:pt>
                <c:pt idx="201">
                  <c:v>342</c:v>
                </c:pt>
                <c:pt idx="202">
                  <c:v>343</c:v>
                </c:pt>
                <c:pt idx="203">
                  <c:v>344</c:v>
                </c:pt>
                <c:pt idx="204">
                  <c:v>345</c:v>
                </c:pt>
                <c:pt idx="205">
                  <c:v>346</c:v>
                </c:pt>
                <c:pt idx="206">
                  <c:v>347</c:v>
                </c:pt>
                <c:pt idx="207">
                  <c:v>348</c:v>
                </c:pt>
                <c:pt idx="208">
                  <c:v>349</c:v>
                </c:pt>
                <c:pt idx="209">
                  <c:v>350</c:v>
                </c:pt>
                <c:pt idx="210">
                  <c:v>351</c:v>
                </c:pt>
                <c:pt idx="211">
                  <c:v>352</c:v>
                </c:pt>
                <c:pt idx="212">
                  <c:v>353</c:v>
                </c:pt>
                <c:pt idx="213">
                  <c:v>354</c:v>
                </c:pt>
                <c:pt idx="214">
                  <c:v>355</c:v>
                </c:pt>
                <c:pt idx="215">
                  <c:v>356</c:v>
                </c:pt>
                <c:pt idx="216">
                  <c:v>357</c:v>
                </c:pt>
                <c:pt idx="217">
                  <c:v>358</c:v>
                </c:pt>
                <c:pt idx="218">
                  <c:v>359</c:v>
                </c:pt>
                <c:pt idx="219">
                  <c:v>360</c:v>
                </c:pt>
                <c:pt idx="220">
                  <c:v>361</c:v>
                </c:pt>
                <c:pt idx="221">
                  <c:v>362</c:v>
                </c:pt>
                <c:pt idx="222">
                  <c:v>363</c:v>
                </c:pt>
                <c:pt idx="223">
                  <c:v>364</c:v>
                </c:pt>
                <c:pt idx="224">
                  <c:v>365</c:v>
                </c:pt>
                <c:pt idx="225">
                  <c:v>366</c:v>
                </c:pt>
                <c:pt idx="226">
                  <c:v>367</c:v>
                </c:pt>
                <c:pt idx="227">
                  <c:v>368</c:v>
                </c:pt>
                <c:pt idx="228">
                  <c:v>369</c:v>
                </c:pt>
                <c:pt idx="229">
                  <c:v>370</c:v>
                </c:pt>
                <c:pt idx="230">
                  <c:v>371</c:v>
                </c:pt>
                <c:pt idx="231">
                  <c:v>372</c:v>
                </c:pt>
                <c:pt idx="232">
                  <c:v>373</c:v>
                </c:pt>
                <c:pt idx="233">
                  <c:v>374</c:v>
                </c:pt>
                <c:pt idx="234">
                  <c:v>375</c:v>
                </c:pt>
                <c:pt idx="235">
                  <c:v>376</c:v>
                </c:pt>
                <c:pt idx="236">
                  <c:v>377</c:v>
                </c:pt>
                <c:pt idx="237">
                  <c:v>378</c:v>
                </c:pt>
                <c:pt idx="238">
                  <c:v>379</c:v>
                </c:pt>
                <c:pt idx="239">
                  <c:v>380</c:v>
                </c:pt>
                <c:pt idx="240">
                  <c:v>381</c:v>
                </c:pt>
                <c:pt idx="241">
                  <c:v>382</c:v>
                </c:pt>
                <c:pt idx="242">
                  <c:v>383</c:v>
                </c:pt>
                <c:pt idx="243">
                  <c:v>384</c:v>
                </c:pt>
                <c:pt idx="244">
                  <c:v>385</c:v>
                </c:pt>
                <c:pt idx="245">
                  <c:v>386</c:v>
                </c:pt>
                <c:pt idx="246">
                  <c:v>387</c:v>
                </c:pt>
                <c:pt idx="247">
                  <c:v>388</c:v>
                </c:pt>
                <c:pt idx="248">
                  <c:v>389</c:v>
                </c:pt>
                <c:pt idx="249">
                  <c:v>390</c:v>
                </c:pt>
                <c:pt idx="250">
                  <c:v>391</c:v>
                </c:pt>
                <c:pt idx="251">
                  <c:v>392</c:v>
                </c:pt>
                <c:pt idx="252">
                  <c:v>393</c:v>
                </c:pt>
                <c:pt idx="253">
                  <c:v>394</c:v>
                </c:pt>
                <c:pt idx="254">
                  <c:v>395</c:v>
                </c:pt>
                <c:pt idx="255">
                  <c:v>396</c:v>
                </c:pt>
                <c:pt idx="256">
                  <c:v>397</c:v>
                </c:pt>
                <c:pt idx="257">
                  <c:v>398</c:v>
                </c:pt>
                <c:pt idx="258">
                  <c:v>399</c:v>
                </c:pt>
                <c:pt idx="259">
                  <c:v>400</c:v>
                </c:pt>
                <c:pt idx="260">
                  <c:v>401</c:v>
                </c:pt>
                <c:pt idx="261">
                  <c:v>402</c:v>
                </c:pt>
                <c:pt idx="262">
                  <c:v>403</c:v>
                </c:pt>
                <c:pt idx="263">
                  <c:v>404</c:v>
                </c:pt>
                <c:pt idx="264">
                  <c:v>405</c:v>
                </c:pt>
                <c:pt idx="265">
                  <c:v>406</c:v>
                </c:pt>
                <c:pt idx="266">
                  <c:v>407</c:v>
                </c:pt>
                <c:pt idx="267">
                  <c:v>408</c:v>
                </c:pt>
                <c:pt idx="268">
                  <c:v>409</c:v>
                </c:pt>
                <c:pt idx="269">
                  <c:v>410</c:v>
                </c:pt>
                <c:pt idx="270">
                  <c:v>411</c:v>
                </c:pt>
                <c:pt idx="271">
                  <c:v>412</c:v>
                </c:pt>
                <c:pt idx="272">
                  <c:v>413</c:v>
                </c:pt>
                <c:pt idx="273">
                  <c:v>414</c:v>
                </c:pt>
                <c:pt idx="274">
                  <c:v>415</c:v>
                </c:pt>
                <c:pt idx="275">
                  <c:v>416</c:v>
                </c:pt>
                <c:pt idx="276">
                  <c:v>417</c:v>
                </c:pt>
                <c:pt idx="277">
                  <c:v>418</c:v>
                </c:pt>
                <c:pt idx="278">
                  <c:v>419</c:v>
                </c:pt>
                <c:pt idx="279">
                  <c:v>420</c:v>
                </c:pt>
                <c:pt idx="280">
                  <c:v>421</c:v>
                </c:pt>
                <c:pt idx="281">
                  <c:v>422</c:v>
                </c:pt>
                <c:pt idx="282">
                  <c:v>423</c:v>
                </c:pt>
                <c:pt idx="283">
                  <c:v>424</c:v>
                </c:pt>
                <c:pt idx="284">
                  <c:v>425</c:v>
                </c:pt>
                <c:pt idx="285">
                  <c:v>426</c:v>
                </c:pt>
                <c:pt idx="286">
                  <c:v>427</c:v>
                </c:pt>
                <c:pt idx="287">
                  <c:v>428</c:v>
                </c:pt>
                <c:pt idx="288">
                  <c:v>429</c:v>
                </c:pt>
                <c:pt idx="289">
                  <c:v>430</c:v>
                </c:pt>
                <c:pt idx="290">
                  <c:v>431</c:v>
                </c:pt>
                <c:pt idx="291">
                  <c:v>432</c:v>
                </c:pt>
                <c:pt idx="292">
                  <c:v>433</c:v>
                </c:pt>
                <c:pt idx="293">
                  <c:v>434</c:v>
                </c:pt>
                <c:pt idx="294">
                  <c:v>435</c:v>
                </c:pt>
                <c:pt idx="295">
                  <c:v>436</c:v>
                </c:pt>
                <c:pt idx="296">
                  <c:v>437</c:v>
                </c:pt>
                <c:pt idx="297">
                  <c:v>438</c:v>
                </c:pt>
                <c:pt idx="298">
                  <c:v>439</c:v>
                </c:pt>
                <c:pt idx="299">
                  <c:v>440</c:v>
                </c:pt>
                <c:pt idx="300">
                  <c:v>441</c:v>
                </c:pt>
                <c:pt idx="301">
                  <c:v>442</c:v>
                </c:pt>
                <c:pt idx="302">
                  <c:v>443</c:v>
                </c:pt>
                <c:pt idx="303">
                  <c:v>444</c:v>
                </c:pt>
                <c:pt idx="304">
                  <c:v>445</c:v>
                </c:pt>
                <c:pt idx="305">
                  <c:v>446</c:v>
                </c:pt>
                <c:pt idx="306">
                  <c:v>447</c:v>
                </c:pt>
                <c:pt idx="307">
                  <c:v>448</c:v>
                </c:pt>
                <c:pt idx="308">
                  <c:v>449</c:v>
                </c:pt>
                <c:pt idx="309">
                  <c:v>450</c:v>
                </c:pt>
                <c:pt idx="310">
                  <c:v>451</c:v>
                </c:pt>
                <c:pt idx="311">
                  <c:v>452</c:v>
                </c:pt>
                <c:pt idx="312">
                  <c:v>453</c:v>
                </c:pt>
                <c:pt idx="313">
                  <c:v>454</c:v>
                </c:pt>
                <c:pt idx="314">
                  <c:v>455</c:v>
                </c:pt>
                <c:pt idx="315">
                  <c:v>456</c:v>
                </c:pt>
                <c:pt idx="316">
                  <c:v>457</c:v>
                </c:pt>
                <c:pt idx="317">
                  <c:v>458</c:v>
                </c:pt>
                <c:pt idx="318">
                  <c:v>459</c:v>
                </c:pt>
                <c:pt idx="319">
                  <c:v>460</c:v>
                </c:pt>
                <c:pt idx="320">
                  <c:v>461</c:v>
                </c:pt>
                <c:pt idx="321">
                  <c:v>462</c:v>
                </c:pt>
                <c:pt idx="322">
                  <c:v>463</c:v>
                </c:pt>
                <c:pt idx="323">
                  <c:v>464</c:v>
                </c:pt>
                <c:pt idx="324">
                  <c:v>465</c:v>
                </c:pt>
                <c:pt idx="325">
                  <c:v>466</c:v>
                </c:pt>
                <c:pt idx="326">
                  <c:v>467</c:v>
                </c:pt>
                <c:pt idx="327">
                  <c:v>468</c:v>
                </c:pt>
                <c:pt idx="328">
                  <c:v>469</c:v>
                </c:pt>
                <c:pt idx="329">
                  <c:v>470</c:v>
                </c:pt>
                <c:pt idx="330">
                  <c:v>471</c:v>
                </c:pt>
                <c:pt idx="331">
                  <c:v>472</c:v>
                </c:pt>
                <c:pt idx="332">
                  <c:v>473</c:v>
                </c:pt>
                <c:pt idx="333">
                  <c:v>474</c:v>
                </c:pt>
                <c:pt idx="334">
                  <c:v>475</c:v>
                </c:pt>
                <c:pt idx="335">
                  <c:v>476</c:v>
                </c:pt>
                <c:pt idx="336">
                  <c:v>477</c:v>
                </c:pt>
                <c:pt idx="337">
                  <c:v>478</c:v>
                </c:pt>
                <c:pt idx="338">
                  <c:v>479</c:v>
                </c:pt>
                <c:pt idx="339">
                  <c:v>480</c:v>
                </c:pt>
                <c:pt idx="340">
                  <c:v>481</c:v>
                </c:pt>
                <c:pt idx="341">
                  <c:v>482</c:v>
                </c:pt>
                <c:pt idx="342">
                  <c:v>483</c:v>
                </c:pt>
                <c:pt idx="343">
                  <c:v>484</c:v>
                </c:pt>
                <c:pt idx="344">
                  <c:v>485</c:v>
                </c:pt>
                <c:pt idx="345">
                  <c:v>486</c:v>
                </c:pt>
                <c:pt idx="346">
                  <c:v>487</c:v>
                </c:pt>
                <c:pt idx="347">
                  <c:v>488</c:v>
                </c:pt>
                <c:pt idx="348">
                  <c:v>489</c:v>
                </c:pt>
                <c:pt idx="349">
                  <c:v>490</c:v>
                </c:pt>
                <c:pt idx="350">
                  <c:v>491</c:v>
                </c:pt>
                <c:pt idx="351">
                  <c:v>492</c:v>
                </c:pt>
                <c:pt idx="352">
                  <c:v>493</c:v>
                </c:pt>
                <c:pt idx="353">
                  <c:v>494</c:v>
                </c:pt>
                <c:pt idx="354">
                  <c:v>495</c:v>
                </c:pt>
                <c:pt idx="355">
                  <c:v>496</c:v>
                </c:pt>
                <c:pt idx="356">
                  <c:v>497</c:v>
                </c:pt>
                <c:pt idx="357">
                  <c:v>498</c:v>
                </c:pt>
                <c:pt idx="358">
                  <c:v>499</c:v>
                </c:pt>
                <c:pt idx="359">
                  <c:v>500</c:v>
                </c:pt>
                <c:pt idx="360">
                  <c:v>501</c:v>
                </c:pt>
                <c:pt idx="361">
                  <c:v>502</c:v>
                </c:pt>
                <c:pt idx="362">
                  <c:v>503</c:v>
                </c:pt>
                <c:pt idx="363">
                  <c:v>504</c:v>
                </c:pt>
                <c:pt idx="364">
                  <c:v>505</c:v>
                </c:pt>
                <c:pt idx="365">
                  <c:v>506</c:v>
                </c:pt>
                <c:pt idx="366">
                  <c:v>507</c:v>
                </c:pt>
                <c:pt idx="367">
                  <c:v>508</c:v>
                </c:pt>
                <c:pt idx="368">
                  <c:v>509</c:v>
                </c:pt>
                <c:pt idx="369">
                  <c:v>510</c:v>
                </c:pt>
                <c:pt idx="370">
                  <c:v>511</c:v>
                </c:pt>
                <c:pt idx="371">
                  <c:v>512</c:v>
                </c:pt>
                <c:pt idx="372">
                  <c:v>513</c:v>
                </c:pt>
                <c:pt idx="373">
                  <c:v>514</c:v>
                </c:pt>
                <c:pt idx="374">
                  <c:v>515</c:v>
                </c:pt>
                <c:pt idx="375">
                  <c:v>516</c:v>
                </c:pt>
                <c:pt idx="376">
                  <c:v>517</c:v>
                </c:pt>
                <c:pt idx="377">
                  <c:v>518</c:v>
                </c:pt>
                <c:pt idx="378">
                  <c:v>519</c:v>
                </c:pt>
                <c:pt idx="379">
                  <c:v>520</c:v>
                </c:pt>
                <c:pt idx="380">
                  <c:v>521</c:v>
                </c:pt>
                <c:pt idx="381">
                  <c:v>522</c:v>
                </c:pt>
                <c:pt idx="382">
                  <c:v>523</c:v>
                </c:pt>
                <c:pt idx="383">
                  <c:v>524</c:v>
                </c:pt>
                <c:pt idx="384">
                  <c:v>525</c:v>
                </c:pt>
                <c:pt idx="385">
                  <c:v>526</c:v>
                </c:pt>
                <c:pt idx="386">
                  <c:v>527</c:v>
                </c:pt>
                <c:pt idx="387">
                  <c:v>528</c:v>
                </c:pt>
                <c:pt idx="388">
                  <c:v>529</c:v>
                </c:pt>
                <c:pt idx="389">
                  <c:v>530</c:v>
                </c:pt>
                <c:pt idx="390">
                  <c:v>531</c:v>
                </c:pt>
                <c:pt idx="391">
                  <c:v>532</c:v>
                </c:pt>
                <c:pt idx="392">
                  <c:v>533</c:v>
                </c:pt>
                <c:pt idx="393">
                  <c:v>534</c:v>
                </c:pt>
                <c:pt idx="394">
                  <c:v>535</c:v>
                </c:pt>
                <c:pt idx="395">
                  <c:v>536</c:v>
                </c:pt>
                <c:pt idx="396">
                  <c:v>537</c:v>
                </c:pt>
                <c:pt idx="397">
                  <c:v>538</c:v>
                </c:pt>
                <c:pt idx="398">
                  <c:v>539</c:v>
                </c:pt>
                <c:pt idx="399">
                  <c:v>540</c:v>
                </c:pt>
                <c:pt idx="400">
                  <c:v>541</c:v>
                </c:pt>
                <c:pt idx="401">
                  <c:v>542</c:v>
                </c:pt>
                <c:pt idx="402">
                  <c:v>543</c:v>
                </c:pt>
                <c:pt idx="403">
                  <c:v>544</c:v>
                </c:pt>
                <c:pt idx="404">
                  <c:v>545</c:v>
                </c:pt>
                <c:pt idx="405">
                  <c:v>546</c:v>
                </c:pt>
                <c:pt idx="406">
                  <c:v>547</c:v>
                </c:pt>
                <c:pt idx="407">
                  <c:v>548</c:v>
                </c:pt>
                <c:pt idx="408">
                  <c:v>549</c:v>
                </c:pt>
                <c:pt idx="409">
                  <c:v>550</c:v>
                </c:pt>
                <c:pt idx="410">
                  <c:v>551</c:v>
                </c:pt>
                <c:pt idx="411">
                  <c:v>552</c:v>
                </c:pt>
                <c:pt idx="412">
                  <c:v>553</c:v>
                </c:pt>
                <c:pt idx="413">
                  <c:v>554</c:v>
                </c:pt>
                <c:pt idx="414">
                  <c:v>555</c:v>
                </c:pt>
                <c:pt idx="415">
                  <c:v>556</c:v>
                </c:pt>
                <c:pt idx="416">
                  <c:v>557</c:v>
                </c:pt>
                <c:pt idx="417">
                  <c:v>558</c:v>
                </c:pt>
                <c:pt idx="418">
                  <c:v>559</c:v>
                </c:pt>
                <c:pt idx="419">
                  <c:v>560</c:v>
                </c:pt>
                <c:pt idx="420">
                  <c:v>561</c:v>
                </c:pt>
                <c:pt idx="421">
                  <c:v>562</c:v>
                </c:pt>
                <c:pt idx="422">
                  <c:v>563</c:v>
                </c:pt>
                <c:pt idx="423">
                  <c:v>564</c:v>
                </c:pt>
                <c:pt idx="424">
                  <c:v>565</c:v>
                </c:pt>
                <c:pt idx="425">
                  <c:v>566</c:v>
                </c:pt>
                <c:pt idx="426">
                  <c:v>567</c:v>
                </c:pt>
                <c:pt idx="427">
                  <c:v>568</c:v>
                </c:pt>
                <c:pt idx="428">
                  <c:v>569</c:v>
                </c:pt>
                <c:pt idx="429">
                  <c:v>570</c:v>
                </c:pt>
                <c:pt idx="430">
                  <c:v>571</c:v>
                </c:pt>
                <c:pt idx="431">
                  <c:v>572</c:v>
                </c:pt>
                <c:pt idx="432">
                  <c:v>573</c:v>
                </c:pt>
                <c:pt idx="433">
                  <c:v>574</c:v>
                </c:pt>
                <c:pt idx="434">
                  <c:v>575</c:v>
                </c:pt>
                <c:pt idx="435">
                  <c:v>576</c:v>
                </c:pt>
                <c:pt idx="436">
                  <c:v>577</c:v>
                </c:pt>
                <c:pt idx="437">
                  <c:v>578</c:v>
                </c:pt>
                <c:pt idx="438">
                  <c:v>579</c:v>
                </c:pt>
                <c:pt idx="439">
                  <c:v>580</c:v>
                </c:pt>
                <c:pt idx="440">
                  <c:v>581</c:v>
                </c:pt>
                <c:pt idx="441">
                  <c:v>582</c:v>
                </c:pt>
                <c:pt idx="442">
                  <c:v>583</c:v>
                </c:pt>
                <c:pt idx="443">
                  <c:v>584</c:v>
                </c:pt>
                <c:pt idx="444">
                  <c:v>585</c:v>
                </c:pt>
                <c:pt idx="445">
                  <c:v>586</c:v>
                </c:pt>
                <c:pt idx="446">
                  <c:v>587</c:v>
                </c:pt>
                <c:pt idx="447">
                  <c:v>588</c:v>
                </c:pt>
                <c:pt idx="448">
                  <c:v>589</c:v>
                </c:pt>
                <c:pt idx="449">
                  <c:v>590</c:v>
                </c:pt>
                <c:pt idx="450">
                  <c:v>591</c:v>
                </c:pt>
                <c:pt idx="451">
                  <c:v>592</c:v>
                </c:pt>
                <c:pt idx="452">
                  <c:v>593</c:v>
                </c:pt>
                <c:pt idx="453">
                  <c:v>594</c:v>
                </c:pt>
                <c:pt idx="454">
                  <c:v>595</c:v>
                </c:pt>
                <c:pt idx="455">
                  <c:v>596</c:v>
                </c:pt>
                <c:pt idx="456">
                  <c:v>597</c:v>
                </c:pt>
                <c:pt idx="457">
                  <c:v>598</c:v>
                </c:pt>
                <c:pt idx="458">
                  <c:v>599</c:v>
                </c:pt>
                <c:pt idx="459">
                  <c:v>600</c:v>
                </c:pt>
                <c:pt idx="460">
                  <c:v>601</c:v>
                </c:pt>
                <c:pt idx="461">
                  <c:v>602</c:v>
                </c:pt>
                <c:pt idx="462">
                  <c:v>603</c:v>
                </c:pt>
                <c:pt idx="463">
                  <c:v>604</c:v>
                </c:pt>
                <c:pt idx="464">
                  <c:v>605</c:v>
                </c:pt>
                <c:pt idx="465">
                  <c:v>606</c:v>
                </c:pt>
                <c:pt idx="466">
                  <c:v>607</c:v>
                </c:pt>
                <c:pt idx="467">
                  <c:v>608</c:v>
                </c:pt>
                <c:pt idx="468">
                  <c:v>609</c:v>
                </c:pt>
                <c:pt idx="469">
                  <c:v>610</c:v>
                </c:pt>
                <c:pt idx="470">
                  <c:v>611</c:v>
                </c:pt>
                <c:pt idx="471">
                  <c:v>612</c:v>
                </c:pt>
                <c:pt idx="472">
                  <c:v>613</c:v>
                </c:pt>
                <c:pt idx="473">
                  <c:v>614</c:v>
                </c:pt>
                <c:pt idx="474">
                  <c:v>615</c:v>
                </c:pt>
                <c:pt idx="475">
                  <c:v>616</c:v>
                </c:pt>
                <c:pt idx="476">
                  <c:v>617</c:v>
                </c:pt>
                <c:pt idx="477">
                  <c:v>618</c:v>
                </c:pt>
                <c:pt idx="478">
                  <c:v>619</c:v>
                </c:pt>
                <c:pt idx="479">
                  <c:v>620</c:v>
                </c:pt>
                <c:pt idx="480">
                  <c:v>621</c:v>
                </c:pt>
                <c:pt idx="481">
                  <c:v>622</c:v>
                </c:pt>
                <c:pt idx="482">
                  <c:v>623</c:v>
                </c:pt>
                <c:pt idx="483">
                  <c:v>624</c:v>
                </c:pt>
                <c:pt idx="484">
                  <c:v>625</c:v>
                </c:pt>
                <c:pt idx="485">
                  <c:v>626</c:v>
                </c:pt>
                <c:pt idx="486">
                  <c:v>627</c:v>
                </c:pt>
                <c:pt idx="487">
                  <c:v>628</c:v>
                </c:pt>
                <c:pt idx="488">
                  <c:v>629</c:v>
                </c:pt>
                <c:pt idx="489">
                  <c:v>630</c:v>
                </c:pt>
                <c:pt idx="490">
                  <c:v>631</c:v>
                </c:pt>
                <c:pt idx="491">
                  <c:v>632</c:v>
                </c:pt>
                <c:pt idx="492">
                  <c:v>633</c:v>
                </c:pt>
                <c:pt idx="493">
                  <c:v>634</c:v>
                </c:pt>
                <c:pt idx="494">
                  <c:v>635</c:v>
                </c:pt>
                <c:pt idx="495">
                  <c:v>636</c:v>
                </c:pt>
                <c:pt idx="496">
                  <c:v>637</c:v>
                </c:pt>
                <c:pt idx="497">
                  <c:v>638</c:v>
                </c:pt>
                <c:pt idx="498">
                  <c:v>639</c:v>
                </c:pt>
                <c:pt idx="499">
                  <c:v>640</c:v>
                </c:pt>
                <c:pt idx="500">
                  <c:v>641</c:v>
                </c:pt>
                <c:pt idx="501">
                  <c:v>642</c:v>
                </c:pt>
                <c:pt idx="502">
                  <c:v>643</c:v>
                </c:pt>
                <c:pt idx="503">
                  <c:v>644</c:v>
                </c:pt>
                <c:pt idx="504">
                  <c:v>645</c:v>
                </c:pt>
                <c:pt idx="505">
                  <c:v>646</c:v>
                </c:pt>
                <c:pt idx="506">
                  <c:v>647</c:v>
                </c:pt>
                <c:pt idx="507">
                  <c:v>648</c:v>
                </c:pt>
                <c:pt idx="508">
                  <c:v>649</c:v>
                </c:pt>
                <c:pt idx="509">
                  <c:v>650</c:v>
                </c:pt>
                <c:pt idx="510">
                  <c:v>651</c:v>
                </c:pt>
                <c:pt idx="511">
                  <c:v>652</c:v>
                </c:pt>
                <c:pt idx="512">
                  <c:v>653</c:v>
                </c:pt>
                <c:pt idx="513">
                  <c:v>654</c:v>
                </c:pt>
                <c:pt idx="514">
                  <c:v>655</c:v>
                </c:pt>
                <c:pt idx="515">
                  <c:v>656</c:v>
                </c:pt>
                <c:pt idx="516">
                  <c:v>657</c:v>
                </c:pt>
                <c:pt idx="517">
                  <c:v>658</c:v>
                </c:pt>
                <c:pt idx="518">
                  <c:v>659</c:v>
                </c:pt>
                <c:pt idx="519">
                  <c:v>660</c:v>
                </c:pt>
                <c:pt idx="520">
                  <c:v>661</c:v>
                </c:pt>
                <c:pt idx="521">
                  <c:v>662</c:v>
                </c:pt>
                <c:pt idx="522">
                  <c:v>663</c:v>
                </c:pt>
                <c:pt idx="523">
                  <c:v>664</c:v>
                </c:pt>
                <c:pt idx="524">
                  <c:v>665</c:v>
                </c:pt>
                <c:pt idx="525">
                  <c:v>666</c:v>
                </c:pt>
                <c:pt idx="526">
                  <c:v>667</c:v>
                </c:pt>
                <c:pt idx="527">
                  <c:v>668</c:v>
                </c:pt>
                <c:pt idx="528">
                  <c:v>669</c:v>
                </c:pt>
                <c:pt idx="529">
                  <c:v>670</c:v>
                </c:pt>
                <c:pt idx="530">
                  <c:v>671</c:v>
                </c:pt>
                <c:pt idx="531">
                  <c:v>672</c:v>
                </c:pt>
                <c:pt idx="532">
                  <c:v>673</c:v>
                </c:pt>
                <c:pt idx="533">
                  <c:v>674</c:v>
                </c:pt>
                <c:pt idx="534">
                  <c:v>675</c:v>
                </c:pt>
                <c:pt idx="535">
                  <c:v>676</c:v>
                </c:pt>
                <c:pt idx="536">
                  <c:v>677</c:v>
                </c:pt>
                <c:pt idx="537">
                  <c:v>678</c:v>
                </c:pt>
                <c:pt idx="538">
                  <c:v>679</c:v>
                </c:pt>
                <c:pt idx="539">
                  <c:v>680</c:v>
                </c:pt>
                <c:pt idx="540">
                  <c:v>681</c:v>
                </c:pt>
                <c:pt idx="541">
                  <c:v>682</c:v>
                </c:pt>
                <c:pt idx="542">
                  <c:v>683</c:v>
                </c:pt>
                <c:pt idx="543">
                  <c:v>684</c:v>
                </c:pt>
                <c:pt idx="544">
                  <c:v>685</c:v>
                </c:pt>
                <c:pt idx="545">
                  <c:v>686</c:v>
                </c:pt>
                <c:pt idx="546">
                  <c:v>687</c:v>
                </c:pt>
                <c:pt idx="547">
                  <c:v>688</c:v>
                </c:pt>
                <c:pt idx="548">
                  <c:v>689</c:v>
                </c:pt>
                <c:pt idx="549">
                  <c:v>690</c:v>
                </c:pt>
                <c:pt idx="550">
                  <c:v>691</c:v>
                </c:pt>
                <c:pt idx="551">
                  <c:v>692</c:v>
                </c:pt>
                <c:pt idx="552">
                  <c:v>693</c:v>
                </c:pt>
                <c:pt idx="553">
                  <c:v>694</c:v>
                </c:pt>
                <c:pt idx="554">
                  <c:v>695</c:v>
                </c:pt>
                <c:pt idx="555">
                  <c:v>696</c:v>
                </c:pt>
                <c:pt idx="556">
                  <c:v>697</c:v>
                </c:pt>
                <c:pt idx="557">
                  <c:v>698</c:v>
                </c:pt>
                <c:pt idx="558">
                  <c:v>699</c:v>
                </c:pt>
                <c:pt idx="559">
                  <c:v>700</c:v>
                </c:pt>
                <c:pt idx="560">
                  <c:v>701</c:v>
                </c:pt>
                <c:pt idx="561">
                  <c:v>702</c:v>
                </c:pt>
                <c:pt idx="562">
                  <c:v>703</c:v>
                </c:pt>
                <c:pt idx="563">
                  <c:v>704</c:v>
                </c:pt>
                <c:pt idx="564">
                  <c:v>705</c:v>
                </c:pt>
                <c:pt idx="565">
                  <c:v>706</c:v>
                </c:pt>
                <c:pt idx="566">
                  <c:v>707</c:v>
                </c:pt>
                <c:pt idx="567">
                  <c:v>708</c:v>
                </c:pt>
                <c:pt idx="568">
                  <c:v>709</c:v>
                </c:pt>
                <c:pt idx="569">
                  <c:v>710</c:v>
                </c:pt>
                <c:pt idx="570">
                  <c:v>711</c:v>
                </c:pt>
                <c:pt idx="571">
                  <c:v>712</c:v>
                </c:pt>
                <c:pt idx="572">
                  <c:v>713</c:v>
                </c:pt>
                <c:pt idx="573">
                  <c:v>714</c:v>
                </c:pt>
                <c:pt idx="574">
                  <c:v>715</c:v>
                </c:pt>
                <c:pt idx="575">
                  <c:v>716</c:v>
                </c:pt>
                <c:pt idx="576">
                  <c:v>717</c:v>
                </c:pt>
                <c:pt idx="577">
                  <c:v>718</c:v>
                </c:pt>
                <c:pt idx="578">
                  <c:v>719</c:v>
                </c:pt>
                <c:pt idx="579">
                  <c:v>720</c:v>
                </c:pt>
                <c:pt idx="580">
                  <c:v>721</c:v>
                </c:pt>
                <c:pt idx="581">
                  <c:v>722</c:v>
                </c:pt>
                <c:pt idx="582">
                  <c:v>723</c:v>
                </c:pt>
                <c:pt idx="583">
                  <c:v>724</c:v>
                </c:pt>
                <c:pt idx="584">
                  <c:v>725</c:v>
                </c:pt>
                <c:pt idx="585">
                  <c:v>726</c:v>
                </c:pt>
                <c:pt idx="586">
                  <c:v>727</c:v>
                </c:pt>
                <c:pt idx="587">
                  <c:v>728</c:v>
                </c:pt>
                <c:pt idx="588">
                  <c:v>729</c:v>
                </c:pt>
                <c:pt idx="589">
                  <c:v>730</c:v>
                </c:pt>
                <c:pt idx="590">
                  <c:v>731</c:v>
                </c:pt>
                <c:pt idx="591">
                  <c:v>732</c:v>
                </c:pt>
                <c:pt idx="592">
                  <c:v>733</c:v>
                </c:pt>
                <c:pt idx="593">
                  <c:v>734</c:v>
                </c:pt>
                <c:pt idx="594">
                  <c:v>735</c:v>
                </c:pt>
                <c:pt idx="595">
                  <c:v>736</c:v>
                </c:pt>
                <c:pt idx="596">
                  <c:v>737</c:v>
                </c:pt>
                <c:pt idx="597">
                  <c:v>738</c:v>
                </c:pt>
                <c:pt idx="598">
                  <c:v>739</c:v>
                </c:pt>
                <c:pt idx="599">
                  <c:v>740</c:v>
                </c:pt>
                <c:pt idx="600">
                  <c:v>741</c:v>
                </c:pt>
                <c:pt idx="601">
                  <c:v>742</c:v>
                </c:pt>
                <c:pt idx="602">
                  <c:v>743</c:v>
                </c:pt>
                <c:pt idx="603">
                  <c:v>744</c:v>
                </c:pt>
                <c:pt idx="604">
                  <c:v>745</c:v>
                </c:pt>
                <c:pt idx="605">
                  <c:v>746</c:v>
                </c:pt>
                <c:pt idx="606">
                  <c:v>747</c:v>
                </c:pt>
                <c:pt idx="607">
                  <c:v>748</c:v>
                </c:pt>
                <c:pt idx="608">
                  <c:v>749</c:v>
                </c:pt>
                <c:pt idx="609">
                  <c:v>750</c:v>
                </c:pt>
                <c:pt idx="610">
                  <c:v>751</c:v>
                </c:pt>
                <c:pt idx="611">
                  <c:v>752</c:v>
                </c:pt>
                <c:pt idx="612">
                  <c:v>753</c:v>
                </c:pt>
                <c:pt idx="613">
                  <c:v>754</c:v>
                </c:pt>
                <c:pt idx="614">
                  <c:v>755</c:v>
                </c:pt>
                <c:pt idx="615">
                  <c:v>756</c:v>
                </c:pt>
                <c:pt idx="616">
                  <c:v>757</c:v>
                </c:pt>
                <c:pt idx="617">
                  <c:v>758</c:v>
                </c:pt>
                <c:pt idx="618">
                  <c:v>759</c:v>
                </c:pt>
                <c:pt idx="619">
                  <c:v>760</c:v>
                </c:pt>
                <c:pt idx="620">
                  <c:v>761</c:v>
                </c:pt>
                <c:pt idx="621">
                  <c:v>762</c:v>
                </c:pt>
                <c:pt idx="622">
                  <c:v>763</c:v>
                </c:pt>
                <c:pt idx="623">
                  <c:v>764</c:v>
                </c:pt>
                <c:pt idx="624">
                  <c:v>765</c:v>
                </c:pt>
                <c:pt idx="625">
                  <c:v>766</c:v>
                </c:pt>
                <c:pt idx="626">
                  <c:v>767</c:v>
                </c:pt>
                <c:pt idx="627">
                  <c:v>768</c:v>
                </c:pt>
                <c:pt idx="628">
                  <c:v>769</c:v>
                </c:pt>
                <c:pt idx="629">
                  <c:v>770</c:v>
                </c:pt>
                <c:pt idx="630">
                  <c:v>771</c:v>
                </c:pt>
                <c:pt idx="631">
                  <c:v>772</c:v>
                </c:pt>
                <c:pt idx="632">
                  <c:v>773</c:v>
                </c:pt>
                <c:pt idx="633">
                  <c:v>774</c:v>
                </c:pt>
                <c:pt idx="634">
                  <c:v>775</c:v>
                </c:pt>
                <c:pt idx="635">
                  <c:v>776</c:v>
                </c:pt>
                <c:pt idx="636">
                  <c:v>777</c:v>
                </c:pt>
                <c:pt idx="637">
                  <c:v>778</c:v>
                </c:pt>
                <c:pt idx="638">
                  <c:v>779</c:v>
                </c:pt>
                <c:pt idx="639">
                  <c:v>780</c:v>
                </c:pt>
                <c:pt idx="640">
                  <c:v>781</c:v>
                </c:pt>
                <c:pt idx="641">
                  <c:v>782</c:v>
                </c:pt>
                <c:pt idx="642">
                  <c:v>783</c:v>
                </c:pt>
                <c:pt idx="643">
                  <c:v>784</c:v>
                </c:pt>
                <c:pt idx="644">
                  <c:v>785</c:v>
                </c:pt>
                <c:pt idx="645">
                  <c:v>786</c:v>
                </c:pt>
                <c:pt idx="646">
                  <c:v>787</c:v>
                </c:pt>
                <c:pt idx="647">
                  <c:v>788</c:v>
                </c:pt>
                <c:pt idx="648">
                  <c:v>789</c:v>
                </c:pt>
                <c:pt idx="649">
                  <c:v>790</c:v>
                </c:pt>
                <c:pt idx="650">
                  <c:v>791</c:v>
                </c:pt>
                <c:pt idx="651">
                  <c:v>792</c:v>
                </c:pt>
                <c:pt idx="652">
                  <c:v>793</c:v>
                </c:pt>
                <c:pt idx="653">
                  <c:v>794</c:v>
                </c:pt>
                <c:pt idx="654">
                  <c:v>795</c:v>
                </c:pt>
                <c:pt idx="655">
                  <c:v>796</c:v>
                </c:pt>
                <c:pt idx="656">
                  <c:v>797</c:v>
                </c:pt>
                <c:pt idx="657">
                  <c:v>798</c:v>
                </c:pt>
                <c:pt idx="658">
                  <c:v>799</c:v>
                </c:pt>
                <c:pt idx="659">
                  <c:v>800</c:v>
                </c:pt>
                <c:pt idx="660">
                  <c:v>801</c:v>
                </c:pt>
                <c:pt idx="661">
                  <c:v>802</c:v>
                </c:pt>
                <c:pt idx="662">
                  <c:v>803</c:v>
                </c:pt>
                <c:pt idx="663">
                  <c:v>804</c:v>
                </c:pt>
                <c:pt idx="664">
                  <c:v>805</c:v>
                </c:pt>
                <c:pt idx="665">
                  <c:v>806</c:v>
                </c:pt>
                <c:pt idx="666">
                  <c:v>807</c:v>
                </c:pt>
                <c:pt idx="667">
                  <c:v>808</c:v>
                </c:pt>
                <c:pt idx="668">
                  <c:v>809</c:v>
                </c:pt>
                <c:pt idx="669">
                  <c:v>810</c:v>
                </c:pt>
                <c:pt idx="670">
                  <c:v>811</c:v>
                </c:pt>
                <c:pt idx="671">
                  <c:v>812</c:v>
                </c:pt>
                <c:pt idx="672">
                  <c:v>813</c:v>
                </c:pt>
                <c:pt idx="673">
                  <c:v>814</c:v>
                </c:pt>
                <c:pt idx="674">
                  <c:v>815</c:v>
                </c:pt>
                <c:pt idx="675">
                  <c:v>816</c:v>
                </c:pt>
                <c:pt idx="676">
                  <c:v>817</c:v>
                </c:pt>
                <c:pt idx="677">
                  <c:v>818</c:v>
                </c:pt>
                <c:pt idx="678">
                  <c:v>819</c:v>
                </c:pt>
                <c:pt idx="679">
                  <c:v>820</c:v>
                </c:pt>
                <c:pt idx="680">
                  <c:v>821</c:v>
                </c:pt>
                <c:pt idx="681">
                  <c:v>822</c:v>
                </c:pt>
                <c:pt idx="682">
                  <c:v>823</c:v>
                </c:pt>
                <c:pt idx="683">
                  <c:v>824</c:v>
                </c:pt>
                <c:pt idx="684">
                  <c:v>825</c:v>
                </c:pt>
                <c:pt idx="685">
                  <c:v>826</c:v>
                </c:pt>
                <c:pt idx="686">
                  <c:v>827</c:v>
                </c:pt>
                <c:pt idx="687">
                  <c:v>828</c:v>
                </c:pt>
                <c:pt idx="688">
                  <c:v>829</c:v>
                </c:pt>
                <c:pt idx="689">
                  <c:v>830</c:v>
                </c:pt>
                <c:pt idx="690">
                  <c:v>831</c:v>
                </c:pt>
                <c:pt idx="691">
                  <c:v>832</c:v>
                </c:pt>
                <c:pt idx="692">
                  <c:v>833</c:v>
                </c:pt>
                <c:pt idx="693">
                  <c:v>834</c:v>
                </c:pt>
                <c:pt idx="694">
                  <c:v>835</c:v>
                </c:pt>
                <c:pt idx="695">
                  <c:v>836</c:v>
                </c:pt>
                <c:pt idx="696">
                  <c:v>837</c:v>
                </c:pt>
                <c:pt idx="697">
                  <c:v>838</c:v>
                </c:pt>
                <c:pt idx="698">
                  <c:v>839</c:v>
                </c:pt>
                <c:pt idx="699">
                  <c:v>840</c:v>
                </c:pt>
                <c:pt idx="700">
                  <c:v>841</c:v>
                </c:pt>
                <c:pt idx="701">
                  <c:v>842</c:v>
                </c:pt>
                <c:pt idx="702">
                  <c:v>843</c:v>
                </c:pt>
                <c:pt idx="703">
                  <c:v>844</c:v>
                </c:pt>
                <c:pt idx="704">
                  <c:v>845</c:v>
                </c:pt>
                <c:pt idx="705">
                  <c:v>846</c:v>
                </c:pt>
                <c:pt idx="706">
                  <c:v>847</c:v>
                </c:pt>
                <c:pt idx="707">
                  <c:v>848</c:v>
                </c:pt>
                <c:pt idx="708">
                  <c:v>849</c:v>
                </c:pt>
                <c:pt idx="709">
                  <c:v>850</c:v>
                </c:pt>
                <c:pt idx="710">
                  <c:v>851</c:v>
                </c:pt>
                <c:pt idx="711">
                  <c:v>852</c:v>
                </c:pt>
                <c:pt idx="712">
                  <c:v>853</c:v>
                </c:pt>
                <c:pt idx="713">
                  <c:v>854</c:v>
                </c:pt>
                <c:pt idx="714">
                  <c:v>855</c:v>
                </c:pt>
                <c:pt idx="715">
                  <c:v>856</c:v>
                </c:pt>
                <c:pt idx="716">
                  <c:v>857</c:v>
                </c:pt>
                <c:pt idx="717">
                  <c:v>858</c:v>
                </c:pt>
                <c:pt idx="718">
                  <c:v>859</c:v>
                </c:pt>
                <c:pt idx="719">
                  <c:v>860</c:v>
                </c:pt>
                <c:pt idx="720">
                  <c:v>861</c:v>
                </c:pt>
                <c:pt idx="721">
                  <c:v>862</c:v>
                </c:pt>
                <c:pt idx="722">
                  <c:v>863</c:v>
                </c:pt>
                <c:pt idx="723">
                  <c:v>864</c:v>
                </c:pt>
                <c:pt idx="724">
                  <c:v>865</c:v>
                </c:pt>
                <c:pt idx="725">
                  <c:v>866</c:v>
                </c:pt>
                <c:pt idx="726">
                  <c:v>867</c:v>
                </c:pt>
                <c:pt idx="727">
                  <c:v>868</c:v>
                </c:pt>
                <c:pt idx="728">
                  <c:v>869</c:v>
                </c:pt>
                <c:pt idx="729">
                  <c:v>870</c:v>
                </c:pt>
                <c:pt idx="730">
                  <c:v>871</c:v>
                </c:pt>
                <c:pt idx="731">
                  <c:v>872</c:v>
                </c:pt>
                <c:pt idx="732">
                  <c:v>873</c:v>
                </c:pt>
                <c:pt idx="733">
                  <c:v>874</c:v>
                </c:pt>
                <c:pt idx="734">
                  <c:v>875</c:v>
                </c:pt>
                <c:pt idx="735">
                  <c:v>876</c:v>
                </c:pt>
                <c:pt idx="736">
                  <c:v>877</c:v>
                </c:pt>
                <c:pt idx="737">
                  <c:v>878</c:v>
                </c:pt>
                <c:pt idx="738">
                  <c:v>879</c:v>
                </c:pt>
                <c:pt idx="739">
                  <c:v>880</c:v>
                </c:pt>
                <c:pt idx="740">
                  <c:v>881</c:v>
                </c:pt>
                <c:pt idx="741">
                  <c:v>882</c:v>
                </c:pt>
                <c:pt idx="742">
                  <c:v>883</c:v>
                </c:pt>
                <c:pt idx="743">
                  <c:v>884</c:v>
                </c:pt>
                <c:pt idx="744">
                  <c:v>885</c:v>
                </c:pt>
                <c:pt idx="745">
                  <c:v>886</c:v>
                </c:pt>
                <c:pt idx="746">
                  <c:v>887</c:v>
                </c:pt>
                <c:pt idx="747">
                  <c:v>888</c:v>
                </c:pt>
                <c:pt idx="748">
                  <c:v>889</c:v>
                </c:pt>
                <c:pt idx="749">
                  <c:v>890</c:v>
                </c:pt>
                <c:pt idx="750">
                  <c:v>891</c:v>
                </c:pt>
                <c:pt idx="751">
                  <c:v>892</c:v>
                </c:pt>
                <c:pt idx="752">
                  <c:v>893</c:v>
                </c:pt>
                <c:pt idx="753">
                  <c:v>894</c:v>
                </c:pt>
                <c:pt idx="754">
                  <c:v>895</c:v>
                </c:pt>
                <c:pt idx="755">
                  <c:v>896</c:v>
                </c:pt>
                <c:pt idx="756">
                  <c:v>897</c:v>
                </c:pt>
                <c:pt idx="757">
                  <c:v>898</c:v>
                </c:pt>
                <c:pt idx="758">
                  <c:v>899</c:v>
                </c:pt>
                <c:pt idx="759">
                  <c:v>900</c:v>
                </c:pt>
                <c:pt idx="760">
                  <c:v>901</c:v>
                </c:pt>
                <c:pt idx="761">
                  <c:v>902</c:v>
                </c:pt>
                <c:pt idx="762">
                  <c:v>903</c:v>
                </c:pt>
                <c:pt idx="763">
                  <c:v>904</c:v>
                </c:pt>
                <c:pt idx="764">
                  <c:v>905</c:v>
                </c:pt>
                <c:pt idx="765">
                  <c:v>906</c:v>
                </c:pt>
                <c:pt idx="766">
                  <c:v>907</c:v>
                </c:pt>
                <c:pt idx="767">
                  <c:v>908</c:v>
                </c:pt>
                <c:pt idx="768">
                  <c:v>909</c:v>
                </c:pt>
                <c:pt idx="769">
                  <c:v>910</c:v>
                </c:pt>
                <c:pt idx="770">
                  <c:v>911</c:v>
                </c:pt>
                <c:pt idx="771">
                  <c:v>912</c:v>
                </c:pt>
                <c:pt idx="772">
                  <c:v>913</c:v>
                </c:pt>
                <c:pt idx="773">
                  <c:v>914</c:v>
                </c:pt>
                <c:pt idx="774">
                  <c:v>915</c:v>
                </c:pt>
                <c:pt idx="775">
                  <c:v>916</c:v>
                </c:pt>
                <c:pt idx="776">
                  <c:v>917</c:v>
                </c:pt>
                <c:pt idx="777">
                  <c:v>918</c:v>
                </c:pt>
                <c:pt idx="778">
                  <c:v>919</c:v>
                </c:pt>
                <c:pt idx="779">
                  <c:v>920</c:v>
                </c:pt>
                <c:pt idx="780">
                  <c:v>921</c:v>
                </c:pt>
                <c:pt idx="781">
                  <c:v>922</c:v>
                </c:pt>
                <c:pt idx="782">
                  <c:v>923</c:v>
                </c:pt>
                <c:pt idx="783">
                  <c:v>924</c:v>
                </c:pt>
                <c:pt idx="784">
                  <c:v>925</c:v>
                </c:pt>
                <c:pt idx="785">
                  <c:v>926</c:v>
                </c:pt>
                <c:pt idx="786">
                  <c:v>927</c:v>
                </c:pt>
                <c:pt idx="787">
                  <c:v>928</c:v>
                </c:pt>
                <c:pt idx="788">
                  <c:v>929</c:v>
                </c:pt>
                <c:pt idx="789">
                  <c:v>930</c:v>
                </c:pt>
                <c:pt idx="790">
                  <c:v>931</c:v>
                </c:pt>
                <c:pt idx="791">
                  <c:v>932</c:v>
                </c:pt>
                <c:pt idx="792">
                  <c:v>933</c:v>
                </c:pt>
                <c:pt idx="793">
                  <c:v>934</c:v>
                </c:pt>
                <c:pt idx="794">
                  <c:v>935</c:v>
                </c:pt>
                <c:pt idx="795">
                  <c:v>936</c:v>
                </c:pt>
                <c:pt idx="796">
                  <c:v>937</c:v>
                </c:pt>
                <c:pt idx="797">
                  <c:v>938</c:v>
                </c:pt>
                <c:pt idx="798">
                  <c:v>939</c:v>
                </c:pt>
                <c:pt idx="799">
                  <c:v>940</c:v>
                </c:pt>
                <c:pt idx="800">
                  <c:v>941</c:v>
                </c:pt>
                <c:pt idx="801">
                  <c:v>942</c:v>
                </c:pt>
                <c:pt idx="802">
                  <c:v>943</c:v>
                </c:pt>
              </c:numCache>
            </c:numRef>
          </c:xVal>
          <c:yVal>
            <c:numRef>
              <c:f>'Jan 22'!$H$2:$H$998</c:f>
              <c:numCache>
                <c:formatCode>General</c:formatCode>
                <c:ptCount val="997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94</c:v>
                </c:pt>
                <c:pt idx="4">
                  <c:v>94</c:v>
                </c:pt>
                <c:pt idx="5">
                  <c:v>94</c:v>
                </c:pt>
                <c:pt idx="6">
                  <c:v>94</c:v>
                </c:pt>
                <c:pt idx="7">
                  <c:v>94</c:v>
                </c:pt>
                <c:pt idx="8">
                  <c:v>94</c:v>
                </c:pt>
                <c:pt idx="9">
                  <c:v>94</c:v>
                </c:pt>
                <c:pt idx="10">
                  <c:v>94</c:v>
                </c:pt>
                <c:pt idx="11">
                  <c:v>94</c:v>
                </c:pt>
                <c:pt idx="12">
                  <c:v>94</c:v>
                </c:pt>
                <c:pt idx="13">
                  <c:v>94</c:v>
                </c:pt>
                <c:pt idx="14">
                  <c:v>94</c:v>
                </c:pt>
                <c:pt idx="15">
                  <c:v>94</c:v>
                </c:pt>
                <c:pt idx="16">
                  <c:v>94</c:v>
                </c:pt>
                <c:pt idx="17">
                  <c:v>94</c:v>
                </c:pt>
                <c:pt idx="18">
                  <c:v>94</c:v>
                </c:pt>
                <c:pt idx="19">
                  <c:v>94</c:v>
                </c:pt>
                <c:pt idx="20">
                  <c:v>94</c:v>
                </c:pt>
                <c:pt idx="21">
                  <c:v>94</c:v>
                </c:pt>
                <c:pt idx="22">
                  <c:v>94</c:v>
                </c:pt>
                <c:pt idx="23">
                  <c:v>94</c:v>
                </c:pt>
                <c:pt idx="24">
                  <c:v>94</c:v>
                </c:pt>
                <c:pt idx="25">
                  <c:v>94</c:v>
                </c:pt>
                <c:pt idx="26">
                  <c:v>94</c:v>
                </c:pt>
                <c:pt idx="27">
                  <c:v>94</c:v>
                </c:pt>
                <c:pt idx="28">
                  <c:v>94</c:v>
                </c:pt>
                <c:pt idx="29">
                  <c:v>94</c:v>
                </c:pt>
                <c:pt idx="30">
                  <c:v>94</c:v>
                </c:pt>
                <c:pt idx="31">
                  <c:v>94</c:v>
                </c:pt>
                <c:pt idx="32">
                  <c:v>94</c:v>
                </c:pt>
                <c:pt idx="33">
                  <c:v>94</c:v>
                </c:pt>
                <c:pt idx="34">
                  <c:v>94</c:v>
                </c:pt>
                <c:pt idx="35">
                  <c:v>94</c:v>
                </c:pt>
                <c:pt idx="36">
                  <c:v>94</c:v>
                </c:pt>
                <c:pt idx="37">
                  <c:v>94</c:v>
                </c:pt>
                <c:pt idx="38">
                  <c:v>94</c:v>
                </c:pt>
                <c:pt idx="39">
                  <c:v>94</c:v>
                </c:pt>
                <c:pt idx="40">
                  <c:v>94</c:v>
                </c:pt>
                <c:pt idx="41">
                  <c:v>94</c:v>
                </c:pt>
                <c:pt idx="42">
                  <c:v>94</c:v>
                </c:pt>
                <c:pt idx="43">
                  <c:v>94</c:v>
                </c:pt>
                <c:pt idx="44">
                  <c:v>94</c:v>
                </c:pt>
                <c:pt idx="45">
                  <c:v>94</c:v>
                </c:pt>
                <c:pt idx="46">
                  <c:v>94</c:v>
                </c:pt>
                <c:pt idx="47">
                  <c:v>94</c:v>
                </c:pt>
                <c:pt idx="48">
                  <c:v>94</c:v>
                </c:pt>
                <c:pt idx="49">
                  <c:v>94</c:v>
                </c:pt>
                <c:pt idx="50">
                  <c:v>94</c:v>
                </c:pt>
                <c:pt idx="51">
                  <c:v>94</c:v>
                </c:pt>
                <c:pt idx="52">
                  <c:v>94</c:v>
                </c:pt>
                <c:pt idx="53">
                  <c:v>94</c:v>
                </c:pt>
                <c:pt idx="54">
                  <c:v>94</c:v>
                </c:pt>
                <c:pt idx="55">
                  <c:v>94</c:v>
                </c:pt>
                <c:pt idx="56">
                  <c:v>94</c:v>
                </c:pt>
                <c:pt idx="57">
                  <c:v>94</c:v>
                </c:pt>
                <c:pt idx="58">
                  <c:v>94</c:v>
                </c:pt>
                <c:pt idx="59">
                  <c:v>94</c:v>
                </c:pt>
                <c:pt idx="60">
                  <c:v>94</c:v>
                </c:pt>
                <c:pt idx="61">
                  <c:v>94</c:v>
                </c:pt>
                <c:pt idx="62">
                  <c:v>94</c:v>
                </c:pt>
                <c:pt idx="63">
                  <c:v>94</c:v>
                </c:pt>
                <c:pt idx="64">
                  <c:v>94</c:v>
                </c:pt>
                <c:pt idx="65">
                  <c:v>94</c:v>
                </c:pt>
                <c:pt idx="66">
                  <c:v>94</c:v>
                </c:pt>
                <c:pt idx="67">
                  <c:v>94</c:v>
                </c:pt>
                <c:pt idx="68">
                  <c:v>94</c:v>
                </c:pt>
                <c:pt idx="69">
                  <c:v>94</c:v>
                </c:pt>
                <c:pt idx="70">
                  <c:v>94</c:v>
                </c:pt>
                <c:pt idx="71">
                  <c:v>94</c:v>
                </c:pt>
                <c:pt idx="72">
                  <c:v>94</c:v>
                </c:pt>
                <c:pt idx="73">
                  <c:v>94</c:v>
                </c:pt>
                <c:pt idx="74">
                  <c:v>94</c:v>
                </c:pt>
                <c:pt idx="75">
                  <c:v>94</c:v>
                </c:pt>
                <c:pt idx="76">
                  <c:v>94</c:v>
                </c:pt>
                <c:pt idx="77">
                  <c:v>94</c:v>
                </c:pt>
                <c:pt idx="78">
                  <c:v>94</c:v>
                </c:pt>
                <c:pt idx="79">
                  <c:v>94</c:v>
                </c:pt>
                <c:pt idx="80">
                  <c:v>94</c:v>
                </c:pt>
                <c:pt idx="81">
                  <c:v>94</c:v>
                </c:pt>
                <c:pt idx="82">
                  <c:v>94</c:v>
                </c:pt>
                <c:pt idx="83">
                  <c:v>94</c:v>
                </c:pt>
                <c:pt idx="84">
                  <c:v>94</c:v>
                </c:pt>
                <c:pt idx="85">
                  <c:v>94</c:v>
                </c:pt>
                <c:pt idx="86">
                  <c:v>94</c:v>
                </c:pt>
                <c:pt idx="87">
                  <c:v>94</c:v>
                </c:pt>
                <c:pt idx="88">
                  <c:v>94</c:v>
                </c:pt>
                <c:pt idx="89">
                  <c:v>94</c:v>
                </c:pt>
                <c:pt idx="90">
                  <c:v>94</c:v>
                </c:pt>
                <c:pt idx="91">
                  <c:v>94</c:v>
                </c:pt>
                <c:pt idx="92">
                  <c:v>94</c:v>
                </c:pt>
                <c:pt idx="93">
                  <c:v>94</c:v>
                </c:pt>
                <c:pt idx="94">
                  <c:v>94</c:v>
                </c:pt>
                <c:pt idx="95">
                  <c:v>94</c:v>
                </c:pt>
                <c:pt idx="96">
                  <c:v>94</c:v>
                </c:pt>
                <c:pt idx="97">
                  <c:v>94</c:v>
                </c:pt>
                <c:pt idx="98">
                  <c:v>94</c:v>
                </c:pt>
                <c:pt idx="99">
                  <c:v>94</c:v>
                </c:pt>
                <c:pt idx="100">
                  <c:v>94</c:v>
                </c:pt>
                <c:pt idx="101">
                  <c:v>94</c:v>
                </c:pt>
                <c:pt idx="102">
                  <c:v>94</c:v>
                </c:pt>
                <c:pt idx="103">
                  <c:v>94</c:v>
                </c:pt>
                <c:pt idx="104">
                  <c:v>94</c:v>
                </c:pt>
                <c:pt idx="105">
                  <c:v>94</c:v>
                </c:pt>
                <c:pt idx="106">
                  <c:v>94</c:v>
                </c:pt>
                <c:pt idx="107">
                  <c:v>94</c:v>
                </c:pt>
                <c:pt idx="108">
                  <c:v>94</c:v>
                </c:pt>
                <c:pt idx="109">
                  <c:v>94</c:v>
                </c:pt>
                <c:pt idx="110">
                  <c:v>94</c:v>
                </c:pt>
                <c:pt idx="111">
                  <c:v>94</c:v>
                </c:pt>
                <c:pt idx="112">
                  <c:v>94</c:v>
                </c:pt>
                <c:pt idx="113">
                  <c:v>94</c:v>
                </c:pt>
                <c:pt idx="114">
                  <c:v>94</c:v>
                </c:pt>
                <c:pt idx="115">
                  <c:v>94</c:v>
                </c:pt>
                <c:pt idx="116">
                  <c:v>94</c:v>
                </c:pt>
                <c:pt idx="117">
                  <c:v>94</c:v>
                </c:pt>
                <c:pt idx="118">
                  <c:v>92</c:v>
                </c:pt>
                <c:pt idx="119">
                  <c:v>92</c:v>
                </c:pt>
                <c:pt idx="120">
                  <c:v>92</c:v>
                </c:pt>
                <c:pt idx="121">
                  <c:v>92</c:v>
                </c:pt>
                <c:pt idx="122">
                  <c:v>92</c:v>
                </c:pt>
                <c:pt idx="123">
                  <c:v>92</c:v>
                </c:pt>
                <c:pt idx="124">
                  <c:v>92</c:v>
                </c:pt>
                <c:pt idx="125">
                  <c:v>92</c:v>
                </c:pt>
                <c:pt idx="126">
                  <c:v>92</c:v>
                </c:pt>
                <c:pt idx="127">
                  <c:v>92</c:v>
                </c:pt>
                <c:pt idx="128">
                  <c:v>92</c:v>
                </c:pt>
                <c:pt idx="129">
                  <c:v>92</c:v>
                </c:pt>
                <c:pt idx="130">
                  <c:v>92</c:v>
                </c:pt>
                <c:pt idx="131">
                  <c:v>92</c:v>
                </c:pt>
                <c:pt idx="132">
                  <c:v>92</c:v>
                </c:pt>
                <c:pt idx="133">
                  <c:v>92</c:v>
                </c:pt>
                <c:pt idx="134">
                  <c:v>92</c:v>
                </c:pt>
                <c:pt idx="135">
                  <c:v>92</c:v>
                </c:pt>
                <c:pt idx="136">
                  <c:v>92</c:v>
                </c:pt>
                <c:pt idx="137">
                  <c:v>92</c:v>
                </c:pt>
                <c:pt idx="138">
                  <c:v>92</c:v>
                </c:pt>
                <c:pt idx="139">
                  <c:v>92</c:v>
                </c:pt>
                <c:pt idx="140">
                  <c:v>92</c:v>
                </c:pt>
                <c:pt idx="141">
                  <c:v>92</c:v>
                </c:pt>
                <c:pt idx="142">
                  <c:v>92</c:v>
                </c:pt>
                <c:pt idx="143">
                  <c:v>92</c:v>
                </c:pt>
                <c:pt idx="144">
                  <c:v>92</c:v>
                </c:pt>
                <c:pt idx="145">
                  <c:v>92</c:v>
                </c:pt>
                <c:pt idx="146">
                  <c:v>92</c:v>
                </c:pt>
                <c:pt idx="147">
                  <c:v>92</c:v>
                </c:pt>
                <c:pt idx="148">
                  <c:v>92</c:v>
                </c:pt>
                <c:pt idx="149">
                  <c:v>92</c:v>
                </c:pt>
                <c:pt idx="150">
                  <c:v>92</c:v>
                </c:pt>
                <c:pt idx="151">
                  <c:v>92</c:v>
                </c:pt>
                <c:pt idx="152">
                  <c:v>92</c:v>
                </c:pt>
                <c:pt idx="153">
                  <c:v>92</c:v>
                </c:pt>
                <c:pt idx="154">
                  <c:v>92</c:v>
                </c:pt>
                <c:pt idx="155">
                  <c:v>92</c:v>
                </c:pt>
                <c:pt idx="156">
                  <c:v>92</c:v>
                </c:pt>
                <c:pt idx="157">
                  <c:v>92</c:v>
                </c:pt>
                <c:pt idx="158">
                  <c:v>92</c:v>
                </c:pt>
                <c:pt idx="159">
                  <c:v>92</c:v>
                </c:pt>
                <c:pt idx="160">
                  <c:v>92</c:v>
                </c:pt>
                <c:pt idx="161">
                  <c:v>92</c:v>
                </c:pt>
                <c:pt idx="162">
                  <c:v>92</c:v>
                </c:pt>
                <c:pt idx="163">
                  <c:v>92</c:v>
                </c:pt>
                <c:pt idx="164">
                  <c:v>92</c:v>
                </c:pt>
                <c:pt idx="165">
                  <c:v>92</c:v>
                </c:pt>
                <c:pt idx="166">
                  <c:v>92</c:v>
                </c:pt>
                <c:pt idx="167">
                  <c:v>92</c:v>
                </c:pt>
                <c:pt idx="168">
                  <c:v>92</c:v>
                </c:pt>
                <c:pt idx="169">
                  <c:v>92</c:v>
                </c:pt>
                <c:pt idx="170">
                  <c:v>92</c:v>
                </c:pt>
                <c:pt idx="171">
                  <c:v>92</c:v>
                </c:pt>
                <c:pt idx="172">
                  <c:v>92</c:v>
                </c:pt>
                <c:pt idx="173">
                  <c:v>92</c:v>
                </c:pt>
                <c:pt idx="174">
                  <c:v>92</c:v>
                </c:pt>
                <c:pt idx="175">
                  <c:v>92</c:v>
                </c:pt>
                <c:pt idx="176">
                  <c:v>92</c:v>
                </c:pt>
                <c:pt idx="177">
                  <c:v>92</c:v>
                </c:pt>
                <c:pt idx="178">
                  <c:v>92</c:v>
                </c:pt>
                <c:pt idx="179">
                  <c:v>92</c:v>
                </c:pt>
                <c:pt idx="180">
                  <c:v>92</c:v>
                </c:pt>
                <c:pt idx="181">
                  <c:v>92</c:v>
                </c:pt>
                <c:pt idx="182">
                  <c:v>92</c:v>
                </c:pt>
                <c:pt idx="183">
                  <c:v>92</c:v>
                </c:pt>
                <c:pt idx="184">
                  <c:v>92</c:v>
                </c:pt>
                <c:pt idx="185">
                  <c:v>92</c:v>
                </c:pt>
                <c:pt idx="186">
                  <c:v>92</c:v>
                </c:pt>
                <c:pt idx="187">
                  <c:v>90</c:v>
                </c:pt>
                <c:pt idx="188">
                  <c:v>90</c:v>
                </c:pt>
                <c:pt idx="189">
                  <c:v>90</c:v>
                </c:pt>
                <c:pt idx="190">
                  <c:v>90</c:v>
                </c:pt>
                <c:pt idx="191">
                  <c:v>90</c:v>
                </c:pt>
                <c:pt idx="192">
                  <c:v>90</c:v>
                </c:pt>
                <c:pt idx="193">
                  <c:v>90</c:v>
                </c:pt>
                <c:pt idx="194">
                  <c:v>90</c:v>
                </c:pt>
                <c:pt idx="195">
                  <c:v>90</c:v>
                </c:pt>
                <c:pt idx="196">
                  <c:v>90</c:v>
                </c:pt>
                <c:pt idx="197">
                  <c:v>90</c:v>
                </c:pt>
                <c:pt idx="198">
                  <c:v>90</c:v>
                </c:pt>
                <c:pt idx="199">
                  <c:v>90</c:v>
                </c:pt>
                <c:pt idx="200">
                  <c:v>90</c:v>
                </c:pt>
                <c:pt idx="201">
                  <c:v>90</c:v>
                </c:pt>
                <c:pt idx="202">
                  <c:v>90</c:v>
                </c:pt>
                <c:pt idx="203">
                  <c:v>90</c:v>
                </c:pt>
                <c:pt idx="204">
                  <c:v>90</c:v>
                </c:pt>
                <c:pt idx="205">
                  <c:v>90</c:v>
                </c:pt>
                <c:pt idx="206">
                  <c:v>90</c:v>
                </c:pt>
                <c:pt idx="207">
                  <c:v>90</c:v>
                </c:pt>
                <c:pt idx="208">
                  <c:v>90</c:v>
                </c:pt>
                <c:pt idx="209">
                  <c:v>90</c:v>
                </c:pt>
                <c:pt idx="210">
                  <c:v>90</c:v>
                </c:pt>
                <c:pt idx="211">
                  <c:v>90</c:v>
                </c:pt>
                <c:pt idx="212">
                  <c:v>90</c:v>
                </c:pt>
                <c:pt idx="213">
                  <c:v>90</c:v>
                </c:pt>
                <c:pt idx="214">
                  <c:v>90</c:v>
                </c:pt>
                <c:pt idx="215">
                  <c:v>90</c:v>
                </c:pt>
                <c:pt idx="216">
                  <c:v>90</c:v>
                </c:pt>
                <c:pt idx="217">
                  <c:v>90</c:v>
                </c:pt>
                <c:pt idx="218">
                  <c:v>90</c:v>
                </c:pt>
                <c:pt idx="219">
                  <c:v>90</c:v>
                </c:pt>
                <c:pt idx="220">
                  <c:v>90</c:v>
                </c:pt>
                <c:pt idx="221">
                  <c:v>90</c:v>
                </c:pt>
                <c:pt idx="222">
                  <c:v>90</c:v>
                </c:pt>
                <c:pt idx="223">
                  <c:v>90</c:v>
                </c:pt>
                <c:pt idx="224">
                  <c:v>90</c:v>
                </c:pt>
                <c:pt idx="225">
                  <c:v>90</c:v>
                </c:pt>
                <c:pt idx="226">
                  <c:v>90</c:v>
                </c:pt>
                <c:pt idx="227">
                  <c:v>90</c:v>
                </c:pt>
                <c:pt idx="228">
                  <c:v>90</c:v>
                </c:pt>
                <c:pt idx="229">
                  <c:v>90</c:v>
                </c:pt>
                <c:pt idx="230">
                  <c:v>90</c:v>
                </c:pt>
                <c:pt idx="231">
                  <c:v>90</c:v>
                </c:pt>
                <c:pt idx="232">
                  <c:v>90</c:v>
                </c:pt>
                <c:pt idx="233">
                  <c:v>90</c:v>
                </c:pt>
                <c:pt idx="234">
                  <c:v>90</c:v>
                </c:pt>
                <c:pt idx="235">
                  <c:v>90</c:v>
                </c:pt>
                <c:pt idx="236">
                  <c:v>90</c:v>
                </c:pt>
                <c:pt idx="237">
                  <c:v>90</c:v>
                </c:pt>
                <c:pt idx="238">
                  <c:v>90</c:v>
                </c:pt>
                <c:pt idx="239">
                  <c:v>90</c:v>
                </c:pt>
                <c:pt idx="240">
                  <c:v>90</c:v>
                </c:pt>
                <c:pt idx="241">
                  <c:v>90</c:v>
                </c:pt>
                <c:pt idx="242">
                  <c:v>90</c:v>
                </c:pt>
                <c:pt idx="243">
                  <c:v>90</c:v>
                </c:pt>
                <c:pt idx="244">
                  <c:v>90</c:v>
                </c:pt>
                <c:pt idx="245">
                  <c:v>90</c:v>
                </c:pt>
                <c:pt idx="246">
                  <c:v>90</c:v>
                </c:pt>
                <c:pt idx="247">
                  <c:v>90</c:v>
                </c:pt>
                <c:pt idx="248">
                  <c:v>90</c:v>
                </c:pt>
                <c:pt idx="249">
                  <c:v>90</c:v>
                </c:pt>
                <c:pt idx="250">
                  <c:v>90</c:v>
                </c:pt>
                <c:pt idx="251">
                  <c:v>90</c:v>
                </c:pt>
                <c:pt idx="252">
                  <c:v>90</c:v>
                </c:pt>
                <c:pt idx="253">
                  <c:v>90</c:v>
                </c:pt>
                <c:pt idx="254">
                  <c:v>90</c:v>
                </c:pt>
                <c:pt idx="255">
                  <c:v>90</c:v>
                </c:pt>
                <c:pt idx="256">
                  <c:v>90</c:v>
                </c:pt>
                <c:pt idx="257">
                  <c:v>90</c:v>
                </c:pt>
                <c:pt idx="258">
                  <c:v>90</c:v>
                </c:pt>
                <c:pt idx="259">
                  <c:v>90</c:v>
                </c:pt>
                <c:pt idx="260">
                  <c:v>90</c:v>
                </c:pt>
                <c:pt idx="261">
                  <c:v>90</c:v>
                </c:pt>
                <c:pt idx="262">
                  <c:v>90</c:v>
                </c:pt>
                <c:pt idx="263">
                  <c:v>90</c:v>
                </c:pt>
                <c:pt idx="264">
                  <c:v>90</c:v>
                </c:pt>
                <c:pt idx="265">
                  <c:v>90</c:v>
                </c:pt>
                <c:pt idx="266">
                  <c:v>90</c:v>
                </c:pt>
                <c:pt idx="267">
                  <c:v>90</c:v>
                </c:pt>
                <c:pt idx="268">
                  <c:v>90</c:v>
                </c:pt>
                <c:pt idx="269">
                  <c:v>90</c:v>
                </c:pt>
                <c:pt idx="270">
                  <c:v>90</c:v>
                </c:pt>
                <c:pt idx="271">
                  <c:v>90</c:v>
                </c:pt>
                <c:pt idx="272">
                  <c:v>90</c:v>
                </c:pt>
                <c:pt idx="273">
                  <c:v>90</c:v>
                </c:pt>
                <c:pt idx="274">
                  <c:v>90</c:v>
                </c:pt>
                <c:pt idx="275">
                  <c:v>90</c:v>
                </c:pt>
                <c:pt idx="276">
                  <c:v>90</c:v>
                </c:pt>
                <c:pt idx="277">
                  <c:v>90</c:v>
                </c:pt>
                <c:pt idx="278">
                  <c:v>90</c:v>
                </c:pt>
                <c:pt idx="279">
                  <c:v>90</c:v>
                </c:pt>
                <c:pt idx="280">
                  <c:v>90</c:v>
                </c:pt>
                <c:pt idx="281">
                  <c:v>90</c:v>
                </c:pt>
                <c:pt idx="282">
                  <c:v>90</c:v>
                </c:pt>
                <c:pt idx="283">
                  <c:v>90</c:v>
                </c:pt>
                <c:pt idx="284">
                  <c:v>90</c:v>
                </c:pt>
                <c:pt idx="285">
                  <c:v>90</c:v>
                </c:pt>
                <c:pt idx="286">
                  <c:v>90</c:v>
                </c:pt>
                <c:pt idx="287">
                  <c:v>90</c:v>
                </c:pt>
                <c:pt idx="288">
                  <c:v>90</c:v>
                </c:pt>
                <c:pt idx="289">
                  <c:v>90</c:v>
                </c:pt>
                <c:pt idx="290">
                  <c:v>90</c:v>
                </c:pt>
                <c:pt idx="291">
                  <c:v>90</c:v>
                </c:pt>
                <c:pt idx="292">
                  <c:v>90</c:v>
                </c:pt>
                <c:pt idx="293">
                  <c:v>90</c:v>
                </c:pt>
                <c:pt idx="294">
                  <c:v>90</c:v>
                </c:pt>
                <c:pt idx="295">
                  <c:v>90</c:v>
                </c:pt>
                <c:pt idx="296">
                  <c:v>90</c:v>
                </c:pt>
                <c:pt idx="297">
                  <c:v>90</c:v>
                </c:pt>
                <c:pt idx="298">
                  <c:v>90</c:v>
                </c:pt>
                <c:pt idx="299">
                  <c:v>90</c:v>
                </c:pt>
                <c:pt idx="300">
                  <c:v>90</c:v>
                </c:pt>
                <c:pt idx="301">
                  <c:v>90</c:v>
                </c:pt>
                <c:pt idx="302">
                  <c:v>90</c:v>
                </c:pt>
                <c:pt idx="303">
                  <c:v>90</c:v>
                </c:pt>
                <c:pt idx="304">
                  <c:v>90</c:v>
                </c:pt>
                <c:pt idx="305">
                  <c:v>90</c:v>
                </c:pt>
                <c:pt idx="306">
                  <c:v>90</c:v>
                </c:pt>
                <c:pt idx="307">
                  <c:v>90</c:v>
                </c:pt>
                <c:pt idx="308">
                  <c:v>90</c:v>
                </c:pt>
                <c:pt idx="309">
                  <c:v>90</c:v>
                </c:pt>
                <c:pt idx="310">
                  <c:v>90</c:v>
                </c:pt>
                <c:pt idx="311">
                  <c:v>90</c:v>
                </c:pt>
                <c:pt idx="312">
                  <c:v>90</c:v>
                </c:pt>
                <c:pt idx="313">
                  <c:v>92</c:v>
                </c:pt>
                <c:pt idx="314">
                  <c:v>92</c:v>
                </c:pt>
                <c:pt idx="315">
                  <c:v>92</c:v>
                </c:pt>
                <c:pt idx="316">
                  <c:v>92</c:v>
                </c:pt>
                <c:pt idx="317">
                  <c:v>92</c:v>
                </c:pt>
                <c:pt idx="318">
                  <c:v>92</c:v>
                </c:pt>
                <c:pt idx="319">
                  <c:v>92</c:v>
                </c:pt>
                <c:pt idx="320">
                  <c:v>92</c:v>
                </c:pt>
                <c:pt idx="321">
                  <c:v>92</c:v>
                </c:pt>
                <c:pt idx="322">
                  <c:v>92</c:v>
                </c:pt>
                <c:pt idx="323">
                  <c:v>92</c:v>
                </c:pt>
                <c:pt idx="324">
                  <c:v>92</c:v>
                </c:pt>
                <c:pt idx="325">
                  <c:v>92</c:v>
                </c:pt>
                <c:pt idx="326">
                  <c:v>92</c:v>
                </c:pt>
                <c:pt idx="327">
                  <c:v>92</c:v>
                </c:pt>
                <c:pt idx="328">
                  <c:v>92</c:v>
                </c:pt>
                <c:pt idx="329">
                  <c:v>92</c:v>
                </c:pt>
                <c:pt idx="330">
                  <c:v>92</c:v>
                </c:pt>
                <c:pt idx="331">
                  <c:v>92</c:v>
                </c:pt>
                <c:pt idx="332">
                  <c:v>92</c:v>
                </c:pt>
                <c:pt idx="333">
                  <c:v>92</c:v>
                </c:pt>
                <c:pt idx="334">
                  <c:v>90</c:v>
                </c:pt>
                <c:pt idx="335">
                  <c:v>90</c:v>
                </c:pt>
                <c:pt idx="336">
                  <c:v>90</c:v>
                </c:pt>
                <c:pt idx="337">
                  <c:v>90</c:v>
                </c:pt>
                <c:pt idx="338">
                  <c:v>90</c:v>
                </c:pt>
                <c:pt idx="339">
                  <c:v>90</c:v>
                </c:pt>
                <c:pt idx="340">
                  <c:v>90</c:v>
                </c:pt>
                <c:pt idx="341">
                  <c:v>90</c:v>
                </c:pt>
                <c:pt idx="342">
                  <c:v>90</c:v>
                </c:pt>
                <c:pt idx="343">
                  <c:v>90</c:v>
                </c:pt>
                <c:pt idx="344">
                  <c:v>90</c:v>
                </c:pt>
                <c:pt idx="345">
                  <c:v>90</c:v>
                </c:pt>
                <c:pt idx="346">
                  <c:v>90</c:v>
                </c:pt>
                <c:pt idx="347">
                  <c:v>90</c:v>
                </c:pt>
                <c:pt idx="348">
                  <c:v>90</c:v>
                </c:pt>
                <c:pt idx="349">
                  <c:v>90</c:v>
                </c:pt>
                <c:pt idx="350">
                  <c:v>90</c:v>
                </c:pt>
                <c:pt idx="351">
                  <c:v>90</c:v>
                </c:pt>
                <c:pt idx="352">
                  <c:v>90</c:v>
                </c:pt>
                <c:pt idx="353">
                  <c:v>90</c:v>
                </c:pt>
                <c:pt idx="354">
                  <c:v>90</c:v>
                </c:pt>
                <c:pt idx="355">
                  <c:v>90</c:v>
                </c:pt>
                <c:pt idx="356">
                  <c:v>90</c:v>
                </c:pt>
                <c:pt idx="357">
                  <c:v>90</c:v>
                </c:pt>
                <c:pt idx="358">
                  <c:v>90</c:v>
                </c:pt>
                <c:pt idx="359">
                  <c:v>90</c:v>
                </c:pt>
                <c:pt idx="360">
                  <c:v>90</c:v>
                </c:pt>
                <c:pt idx="361">
                  <c:v>90</c:v>
                </c:pt>
                <c:pt idx="362">
                  <c:v>90</c:v>
                </c:pt>
                <c:pt idx="363">
                  <c:v>88</c:v>
                </c:pt>
                <c:pt idx="364">
                  <c:v>88</c:v>
                </c:pt>
                <c:pt idx="365">
                  <c:v>88</c:v>
                </c:pt>
                <c:pt idx="366">
                  <c:v>88</c:v>
                </c:pt>
                <c:pt idx="367">
                  <c:v>88</c:v>
                </c:pt>
                <c:pt idx="368">
                  <c:v>88</c:v>
                </c:pt>
                <c:pt idx="369">
                  <c:v>88</c:v>
                </c:pt>
                <c:pt idx="370">
                  <c:v>88</c:v>
                </c:pt>
                <c:pt idx="371">
                  <c:v>88</c:v>
                </c:pt>
                <c:pt idx="372">
                  <c:v>88</c:v>
                </c:pt>
                <c:pt idx="373">
                  <c:v>88</c:v>
                </c:pt>
                <c:pt idx="374">
                  <c:v>88</c:v>
                </c:pt>
                <c:pt idx="375">
                  <c:v>88</c:v>
                </c:pt>
                <c:pt idx="376">
                  <c:v>88</c:v>
                </c:pt>
                <c:pt idx="377">
                  <c:v>88</c:v>
                </c:pt>
                <c:pt idx="378">
                  <c:v>88</c:v>
                </c:pt>
                <c:pt idx="379">
                  <c:v>88</c:v>
                </c:pt>
                <c:pt idx="380">
                  <c:v>88</c:v>
                </c:pt>
                <c:pt idx="381">
                  <c:v>88</c:v>
                </c:pt>
                <c:pt idx="382">
                  <c:v>88</c:v>
                </c:pt>
                <c:pt idx="383">
                  <c:v>88</c:v>
                </c:pt>
                <c:pt idx="384">
                  <c:v>88</c:v>
                </c:pt>
                <c:pt idx="385">
                  <c:v>88</c:v>
                </c:pt>
                <c:pt idx="386">
                  <c:v>88</c:v>
                </c:pt>
                <c:pt idx="387">
                  <c:v>88</c:v>
                </c:pt>
                <c:pt idx="388">
                  <c:v>88</c:v>
                </c:pt>
                <c:pt idx="389">
                  <c:v>88</c:v>
                </c:pt>
                <c:pt idx="390">
                  <c:v>88</c:v>
                </c:pt>
                <c:pt idx="391">
                  <c:v>88</c:v>
                </c:pt>
                <c:pt idx="392">
                  <c:v>88</c:v>
                </c:pt>
                <c:pt idx="393">
                  <c:v>88</c:v>
                </c:pt>
                <c:pt idx="394">
                  <c:v>88</c:v>
                </c:pt>
                <c:pt idx="395">
                  <c:v>88</c:v>
                </c:pt>
                <c:pt idx="396">
                  <c:v>88</c:v>
                </c:pt>
                <c:pt idx="397">
                  <c:v>88</c:v>
                </c:pt>
                <c:pt idx="398">
                  <c:v>88</c:v>
                </c:pt>
                <c:pt idx="399">
                  <c:v>88</c:v>
                </c:pt>
                <c:pt idx="400">
                  <c:v>88</c:v>
                </c:pt>
                <c:pt idx="401">
                  <c:v>88</c:v>
                </c:pt>
                <c:pt idx="402">
                  <c:v>88</c:v>
                </c:pt>
                <c:pt idx="403">
                  <c:v>88</c:v>
                </c:pt>
                <c:pt idx="404">
                  <c:v>88</c:v>
                </c:pt>
                <c:pt idx="405">
                  <c:v>88</c:v>
                </c:pt>
                <c:pt idx="406">
                  <c:v>88</c:v>
                </c:pt>
                <c:pt idx="407">
                  <c:v>88</c:v>
                </c:pt>
                <c:pt idx="408">
                  <c:v>88</c:v>
                </c:pt>
                <c:pt idx="409">
                  <c:v>88</c:v>
                </c:pt>
                <c:pt idx="410">
                  <c:v>88</c:v>
                </c:pt>
                <c:pt idx="411">
                  <c:v>88</c:v>
                </c:pt>
                <c:pt idx="412">
                  <c:v>88</c:v>
                </c:pt>
                <c:pt idx="413">
                  <c:v>88</c:v>
                </c:pt>
                <c:pt idx="414">
                  <c:v>88</c:v>
                </c:pt>
                <c:pt idx="415">
                  <c:v>88</c:v>
                </c:pt>
                <c:pt idx="416">
                  <c:v>88</c:v>
                </c:pt>
                <c:pt idx="417">
                  <c:v>88</c:v>
                </c:pt>
                <c:pt idx="418">
                  <c:v>88</c:v>
                </c:pt>
                <c:pt idx="419">
                  <c:v>88</c:v>
                </c:pt>
                <c:pt idx="420">
                  <c:v>88</c:v>
                </c:pt>
                <c:pt idx="421">
                  <c:v>88</c:v>
                </c:pt>
                <c:pt idx="422">
                  <c:v>88</c:v>
                </c:pt>
                <c:pt idx="423">
                  <c:v>88</c:v>
                </c:pt>
                <c:pt idx="424">
                  <c:v>88</c:v>
                </c:pt>
                <c:pt idx="425">
                  <c:v>88</c:v>
                </c:pt>
                <c:pt idx="426">
                  <c:v>88</c:v>
                </c:pt>
                <c:pt idx="427">
                  <c:v>88</c:v>
                </c:pt>
                <c:pt idx="428">
                  <c:v>88</c:v>
                </c:pt>
                <c:pt idx="429">
                  <c:v>88</c:v>
                </c:pt>
                <c:pt idx="430">
                  <c:v>88</c:v>
                </c:pt>
                <c:pt idx="431">
                  <c:v>88</c:v>
                </c:pt>
                <c:pt idx="432">
                  <c:v>88</c:v>
                </c:pt>
                <c:pt idx="433">
                  <c:v>88</c:v>
                </c:pt>
                <c:pt idx="434">
                  <c:v>88</c:v>
                </c:pt>
                <c:pt idx="435">
                  <c:v>86</c:v>
                </c:pt>
                <c:pt idx="436">
                  <c:v>86</c:v>
                </c:pt>
                <c:pt idx="437">
                  <c:v>86</c:v>
                </c:pt>
                <c:pt idx="438">
                  <c:v>86</c:v>
                </c:pt>
                <c:pt idx="439">
                  <c:v>86</c:v>
                </c:pt>
                <c:pt idx="440">
                  <c:v>86</c:v>
                </c:pt>
                <c:pt idx="441">
                  <c:v>86</c:v>
                </c:pt>
                <c:pt idx="442">
                  <c:v>86</c:v>
                </c:pt>
                <c:pt idx="443">
                  <c:v>86</c:v>
                </c:pt>
                <c:pt idx="444">
                  <c:v>86</c:v>
                </c:pt>
                <c:pt idx="445">
                  <c:v>86</c:v>
                </c:pt>
                <c:pt idx="446">
                  <c:v>86</c:v>
                </c:pt>
                <c:pt idx="447">
                  <c:v>86</c:v>
                </c:pt>
                <c:pt idx="448">
                  <c:v>86</c:v>
                </c:pt>
                <c:pt idx="449">
                  <c:v>86</c:v>
                </c:pt>
                <c:pt idx="450">
                  <c:v>86</c:v>
                </c:pt>
                <c:pt idx="451">
                  <c:v>86</c:v>
                </c:pt>
                <c:pt idx="452">
                  <c:v>86</c:v>
                </c:pt>
                <c:pt idx="453">
                  <c:v>86</c:v>
                </c:pt>
                <c:pt idx="454">
                  <c:v>86</c:v>
                </c:pt>
                <c:pt idx="455">
                  <c:v>86</c:v>
                </c:pt>
                <c:pt idx="456">
                  <c:v>86</c:v>
                </c:pt>
                <c:pt idx="457">
                  <c:v>86</c:v>
                </c:pt>
                <c:pt idx="458">
                  <c:v>86</c:v>
                </c:pt>
                <c:pt idx="459">
                  <c:v>86</c:v>
                </c:pt>
                <c:pt idx="460">
                  <c:v>86</c:v>
                </c:pt>
                <c:pt idx="461">
                  <c:v>86</c:v>
                </c:pt>
                <c:pt idx="462">
                  <c:v>86</c:v>
                </c:pt>
                <c:pt idx="463">
                  <c:v>84</c:v>
                </c:pt>
                <c:pt idx="464">
                  <c:v>84</c:v>
                </c:pt>
                <c:pt idx="465">
                  <c:v>84</c:v>
                </c:pt>
                <c:pt idx="466">
                  <c:v>84</c:v>
                </c:pt>
                <c:pt idx="467">
                  <c:v>84</c:v>
                </c:pt>
                <c:pt idx="468">
                  <c:v>84</c:v>
                </c:pt>
                <c:pt idx="469">
                  <c:v>84</c:v>
                </c:pt>
                <c:pt idx="470">
                  <c:v>84</c:v>
                </c:pt>
                <c:pt idx="471">
                  <c:v>84</c:v>
                </c:pt>
                <c:pt idx="472">
                  <c:v>84</c:v>
                </c:pt>
                <c:pt idx="473">
                  <c:v>84</c:v>
                </c:pt>
                <c:pt idx="474">
                  <c:v>84</c:v>
                </c:pt>
                <c:pt idx="475">
                  <c:v>84</c:v>
                </c:pt>
                <c:pt idx="476">
                  <c:v>84</c:v>
                </c:pt>
                <c:pt idx="477">
                  <c:v>84</c:v>
                </c:pt>
                <c:pt idx="478">
                  <c:v>84</c:v>
                </c:pt>
                <c:pt idx="479">
                  <c:v>84</c:v>
                </c:pt>
                <c:pt idx="480">
                  <c:v>84</c:v>
                </c:pt>
                <c:pt idx="481">
                  <c:v>84</c:v>
                </c:pt>
                <c:pt idx="482">
                  <c:v>84</c:v>
                </c:pt>
                <c:pt idx="483">
                  <c:v>84</c:v>
                </c:pt>
                <c:pt idx="484">
                  <c:v>84</c:v>
                </c:pt>
                <c:pt idx="485">
                  <c:v>84</c:v>
                </c:pt>
                <c:pt idx="486">
                  <c:v>84</c:v>
                </c:pt>
                <c:pt idx="487">
                  <c:v>84</c:v>
                </c:pt>
                <c:pt idx="488">
                  <c:v>84</c:v>
                </c:pt>
                <c:pt idx="489">
                  <c:v>82</c:v>
                </c:pt>
                <c:pt idx="490">
                  <c:v>82</c:v>
                </c:pt>
                <c:pt idx="491">
                  <c:v>82</c:v>
                </c:pt>
                <c:pt idx="492">
                  <c:v>82</c:v>
                </c:pt>
                <c:pt idx="493">
                  <c:v>82</c:v>
                </c:pt>
                <c:pt idx="494">
                  <c:v>82</c:v>
                </c:pt>
                <c:pt idx="495">
                  <c:v>82</c:v>
                </c:pt>
                <c:pt idx="496">
                  <c:v>82</c:v>
                </c:pt>
                <c:pt idx="497">
                  <c:v>82</c:v>
                </c:pt>
                <c:pt idx="498">
                  <c:v>82</c:v>
                </c:pt>
                <c:pt idx="499">
                  <c:v>82</c:v>
                </c:pt>
                <c:pt idx="500">
                  <c:v>82</c:v>
                </c:pt>
                <c:pt idx="501">
                  <c:v>82</c:v>
                </c:pt>
                <c:pt idx="502">
                  <c:v>82</c:v>
                </c:pt>
                <c:pt idx="503">
                  <c:v>82</c:v>
                </c:pt>
                <c:pt idx="504">
                  <c:v>82</c:v>
                </c:pt>
                <c:pt idx="505">
                  <c:v>82</c:v>
                </c:pt>
                <c:pt idx="506">
                  <c:v>82</c:v>
                </c:pt>
                <c:pt idx="507">
                  <c:v>82</c:v>
                </c:pt>
                <c:pt idx="508">
                  <c:v>82</c:v>
                </c:pt>
                <c:pt idx="509">
                  <c:v>82</c:v>
                </c:pt>
                <c:pt idx="510">
                  <c:v>82</c:v>
                </c:pt>
                <c:pt idx="511">
                  <c:v>82</c:v>
                </c:pt>
                <c:pt idx="512">
                  <c:v>82</c:v>
                </c:pt>
                <c:pt idx="513">
                  <c:v>82</c:v>
                </c:pt>
                <c:pt idx="514">
                  <c:v>82</c:v>
                </c:pt>
                <c:pt idx="515">
                  <c:v>82</c:v>
                </c:pt>
                <c:pt idx="516">
                  <c:v>82</c:v>
                </c:pt>
                <c:pt idx="517">
                  <c:v>82</c:v>
                </c:pt>
                <c:pt idx="518">
                  <c:v>82</c:v>
                </c:pt>
                <c:pt idx="519">
                  <c:v>82</c:v>
                </c:pt>
                <c:pt idx="520">
                  <c:v>82</c:v>
                </c:pt>
                <c:pt idx="521">
                  <c:v>82</c:v>
                </c:pt>
                <c:pt idx="522">
                  <c:v>82</c:v>
                </c:pt>
                <c:pt idx="523">
                  <c:v>82</c:v>
                </c:pt>
                <c:pt idx="524">
                  <c:v>82</c:v>
                </c:pt>
                <c:pt idx="525">
                  <c:v>82</c:v>
                </c:pt>
                <c:pt idx="526">
                  <c:v>82</c:v>
                </c:pt>
                <c:pt idx="527">
                  <c:v>82</c:v>
                </c:pt>
                <c:pt idx="528">
                  <c:v>82</c:v>
                </c:pt>
                <c:pt idx="529">
                  <c:v>82</c:v>
                </c:pt>
                <c:pt idx="530">
                  <c:v>82</c:v>
                </c:pt>
                <c:pt idx="531">
                  <c:v>82</c:v>
                </c:pt>
                <c:pt idx="532">
                  <c:v>82</c:v>
                </c:pt>
                <c:pt idx="533">
                  <c:v>82</c:v>
                </c:pt>
                <c:pt idx="534">
                  <c:v>82</c:v>
                </c:pt>
                <c:pt idx="535">
                  <c:v>82</c:v>
                </c:pt>
                <c:pt idx="536">
                  <c:v>82</c:v>
                </c:pt>
                <c:pt idx="537">
                  <c:v>82</c:v>
                </c:pt>
                <c:pt idx="538">
                  <c:v>82</c:v>
                </c:pt>
                <c:pt idx="539">
                  <c:v>82</c:v>
                </c:pt>
                <c:pt idx="540">
                  <c:v>82</c:v>
                </c:pt>
                <c:pt idx="541">
                  <c:v>82</c:v>
                </c:pt>
                <c:pt idx="542">
                  <c:v>82</c:v>
                </c:pt>
                <c:pt idx="543">
                  <c:v>82</c:v>
                </c:pt>
                <c:pt idx="544">
                  <c:v>82</c:v>
                </c:pt>
                <c:pt idx="545">
                  <c:v>82</c:v>
                </c:pt>
                <c:pt idx="546">
                  <c:v>80</c:v>
                </c:pt>
                <c:pt idx="547">
                  <c:v>80</c:v>
                </c:pt>
                <c:pt idx="548">
                  <c:v>80</c:v>
                </c:pt>
                <c:pt idx="549">
                  <c:v>80</c:v>
                </c:pt>
                <c:pt idx="550">
                  <c:v>80</c:v>
                </c:pt>
                <c:pt idx="551">
                  <c:v>80</c:v>
                </c:pt>
                <c:pt idx="552">
                  <c:v>80</c:v>
                </c:pt>
                <c:pt idx="553">
                  <c:v>80</c:v>
                </c:pt>
                <c:pt idx="554">
                  <c:v>80</c:v>
                </c:pt>
                <c:pt idx="555">
                  <c:v>80</c:v>
                </c:pt>
                <c:pt idx="556">
                  <c:v>80</c:v>
                </c:pt>
                <c:pt idx="557">
                  <c:v>80</c:v>
                </c:pt>
                <c:pt idx="558">
                  <c:v>80</c:v>
                </c:pt>
                <c:pt idx="559">
                  <c:v>80</c:v>
                </c:pt>
                <c:pt idx="560">
                  <c:v>80</c:v>
                </c:pt>
                <c:pt idx="561">
                  <c:v>80</c:v>
                </c:pt>
                <c:pt idx="562">
                  <c:v>80</c:v>
                </c:pt>
                <c:pt idx="563">
                  <c:v>80</c:v>
                </c:pt>
                <c:pt idx="564">
                  <c:v>80</c:v>
                </c:pt>
                <c:pt idx="565">
                  <c:v>80</c:v>
                </c:pt>
                <c:pt idx="566">
                  <c:v>80</c:v>
                </c:pt>
                <c:pt idx="567">
                  <c:v>80</c:v>
                </c:pt>
                <c:pt idx="568">
                  <c:v>80</c:v>
                </c:pt>
                <c:pt idx="569">
                  <c:v>80</c:v>
                </c:pt>
                <c:pt idx="570">
                  <c:v>80</c:v>
                </c:pt>
                <c:pt idx="571">
                  <c:v>80</c:v>
                </c:pt>
                <c:pt idx="572">
                  <c:v>80</c:v>
                </c:pt>
                <c:pt idx="573">
                  <c:v>80</c:v>
                </c:pt>
                <c:pt idx="574">
                  <c:v>80</c:v>
                </c:pt>
                <c:pt idx="575">
                  <c:v>80</c:v>
                </c:pt>
                <c:pt idx="576">
                  <c:v>80</c:v>
                </c:pt>
                <c:pt idx="577">
                  <c:v>80</c:v>
                </c:pt>
                <c:pt idx="578">
                  <c:v>80</c:v>
                </c:pt>
                <c:pt idx="579">
                  <c:v>80</c:v>
                </c:pt>
                <c:pt idx="580">
                  <c:v>80</c:v>
                </c:pt>
                <c:pt idx="581">
                  <c:v>80</c:v>
                </c:pt>
                <c:pt idx="582">
                  <c:v>80</c:v>
                </c:pt>
                <c:pt idx="583">
                  <c:v>80</c:v>
                </c:pt>
                <c:pt idx="584">
                  <c:v>80</c:v>
                </c:pt>
                <c:pt idx="585">
                  <c:v>80</c:v>
                </c:pt>
                <c:pt idx="586">
                  <c:v>80</c:v>
                </c:pt>
                <c:pt idx="587">
                  <c:v>80</c:v>
                </c:pt>
                <c:pt idx="588">
                  <c:v>80</c:v>
                </c:pt>
                <c:pt idx="589">
                  <c:v>80</c:v>
                </c:pt>
                <c:pt idx="590">
                  <c:v>80</c:v>
                </c:pt>
                <c:pt idx="591">
                  <c:v>80</c:v>
                </c:pt>
                <c:pt idx="592">
                  <c:v>80</c:v>
                </c:pt>
                <c:pt idx="593">
                  <c:v>78</c:v>
                </c:pt>
                <c:pt idx="594">
                  <c:v>78</c:v>
                </c:pt>
                <c:pt idx="595">
                  <c:v>78</c:v>
                </c:pt>
                <c:pt idx="596">
                  <c:v>78</c:v>
                </c:pt>
                <c:pt idx="597">
                  <c:v>78</c:v>
                </c:pt>
                <c:pt idx="598">
                  <c:v>78</c:v>
                </c:pt>
                <c:pt idx="599">
                  <c:v>78</c:v>
                </c:pt>
                <c:pt idx="600">
                  <c:v>78</c:v>
                </c:pt>
                <c:pt idx="601">
                  <c:v>78</c:v>
                </c:pt>
                <c:pt idx="602">
                  <c:v>78</c:v>
                </c:pt>
                <c:pt idx="603">
                  <c:v>78</c:v>
                </c:pt>
                <c:pt idx="604">
                  <c:v>78</c:v>
                </c:pt>
                <c:pt idx="605">
                  <c:v>78</c:v>
                </c:pt>
                <c:pt idx="606">
                  <c:v>78</c:v>
                </c:pt>
                <c:pt idx="607">
                  <c:v>78</c:v>
                </c:pt>
                <c:pt idx="608">
                  <c:v>78</c:v>
                </c:pt>
                <c:pt idx="609">
                  <c:v>78</c:v>
                </c:pt>
                <c:pt idx="610">
                  <c:v>78</c:v>
                </c:pt>
                <c:pt idx="611">
                  <c:v>78</c:v>
                </c:pt>
                <c:pt idx="612">
                  <c:v>78</c:v>
                </c:pt>
                <c:pt idx="613">
                  <c:v>78</c:v>
                </c:pt>
                <c:pt idx="614">
                  <c:v>78</c:v>
                </c:pt>
                <c:pt idx="615">
                  <c:v>78</c:v>
                </c:pt>
                <c:pt idx="616">
                  <c:v>78</c:v>
                </c:pt>
                <c:pt idx="617">
                  <c:v>78</c:v>
                </c:pt>
                <c:pt idx="618">
                  <c:v>78</c:v>
                </c:pt>
                <c:pt idx="619">
                  <c:v>78</c:v>
                </c:pt>
                <c:pt idx="620">
                  <c:v>78</c:v>
                </c:pt>
                <c:pt idx="621">
                  <c:v>78</c:v>
                </c:pt>
                <c:pt idx="622">
                  <c:v>78</c:v>
                </c:pt>
                <c:pt idx="623">
                  <c:v>78</c:v>
                </c:pt>
                <c:pt idx="624">
                  <c:v>78</c:v>
                </c:pt>
                <c:pt idx="625">
                  <c:v>78</c:v>
                </c:pt>
                <c:pt idx="626">
                  <c:v>78</c:v>
                </c:pt>
                <c:pt idx="627">
                  <c:v>78</c:v>
                </c:pt>
                <c:pt idx="628">
                  <c:v>78</c:v>
                </c:pt>
                <c:pt idx="629">
                  <c:v>78</c:v>
                </c:pt>
                <c:pt idx="630">
                  <c:v>78</c:v>
                </c:pt>
                <c:pt idx="631">
                  <c:v>78</c:v>
                </c:pt>
                <c:pt idx="632">
                  <c:v>78</c:v>
                </c:pt>
                <c:pt idx="633">
                  <c:v>78</c:v>
                </c:pt>
                <c:pt idx="634">
                  <c:v>78</c:v>
                </c:pt>
                <c:pt idx="635">
                  <c:v>78</c:v>
                </c:pt>
                <c:pt idx="636">
                  <c:v>78</c:v>
                </c:pt>
                <c:pt idx="637">
                  <c:v>78</c:v>
                </c:pt>
                <c:pt idx="638">
                  <c:v>78</c:v>
                </c:pt>
                <c:pt idx="639">
                  <c:v>78</c:v>
                </c:pt>
                <c:pt idx="640">
                  <c:v>78</c:v>
                </c:pt>
                <c:pt idx="641">
                  <c:v>78</c:v>
                </c:pt>
                <c:pt idx="642">
                  <c:v>78</c:v>
                </c:pt>
                <c:pt idx="643">
                  <c:v>78</c:v>
                </c:pt>
                <c:pt idx="644">
                  <c:v>78</c:v>
                </c:pt>
                <c:pt idx="645">
                  <c:v>78</c:v>
                </c:pt>
                <c:pt idx="646">
                  <c:v>78</c:v>
                </c:pt>
                <c:pt idx="647">
                  <c:v>78</c:v>
                </c:pt>
                <c:pt idx="648">
                  <c:v>76</c:v>
                </c:pt>
                <c:pt idx="649">
                  <c:v>76</c:v>
                </c:pt>
                <c:pt idx="650">
                  <c:v>76</c:v>
                </c:pt>
                <c:pt idx="651">
                  <c:v>76</c:v>
                </c:pt>
                <c:pt idx="652">
                  <c:v>76</c:v>
                </c:pt>
                <c:pt idx="653">
                  <c:v>76</c:v>
                </c:pt>
                <c:pt idx="654">
                  <c:v>76</c:v>
                </c:pt>
                <c:pt idx="655">
                  <c:v>76</c:v>
                </c:pt>
                <c:pt idx="656">
                  <c:v>76</c:v>
                </c:pt>
                <c:pt idx="657">
                  <c:v>76</c:v>
                </c:pt>
                <c:pt idx="658">
                  <c:v>74</c:v>
                </c:pt>
                <c:pt idx="659">
                  <c:v>74</c:v>
                </c:pt>
                <c:pt idx="660">
                  <c:v>74</c:v>
                </c:pt>
                <c:pt idx="661">
                  <c:v>74</c:v>
                </c:pt>
                <c:pt idx="662">
                  <c:v>74</c:v>
                </c:pt>
                <c:pt idx="663">
                  <c:v>74</c:v>
                </c:pt>
                <c:pt idx="664">
                  <c:v>74</c:v>
                </c:pt>
                <c:pt idx="665">
                  <c:v>74</c:v>
                </c:pt>
                <c:pt idx="666">
                  <c:v>74</c:v>
                </c:pt>
                <c:pt idx="667">
                  <c:v>74</c:v>
                </c:pt>
                <c:pt idx="668">
                  <c:v>74</c:v>
                </c:pt>
                <c:pt idx="669">
                  <c:v>74</c:v>
                </c:pt>
                <c:pt idx="670">
                  <c:v>74</c:v>
                </c:pt>
                <c:pt idx="671">
                  <c:v>74</c:v>
                </c:pt>
                <c:pt idx="672">
                  <c:v>74</c:v>
                </c:pt>
                <c:pt idx="673">
                  <c:v>74</c:v>
                </c:pt>
                <c:pt idx="674">
                  <c:v>74</c:v>
                </c:pt>
                <c:pt idx="675">
                  <c:v>74</c:v>
                </c:pt>
                <c:pt idx="676">
                  <c:v>74</c:v>
                </c:pt>
                <c:pt idx="677">
                  <c:v>74</c:v>
                </c:pt>
                <c:pt idx="678">
                  <c:v>72</c:v>
                </c:pt>
                <c:pt idx="679">
                  <c:v>72</c:v>
                </c:pt>
                <c:pt idx="680">
                  <c:v>72</c:v>
                </c:pt>
                <c:pt idx="681">
                  <c:v>72</c:v>
                </c:pt>
                <c:pt idx="682">
                  <c:v>72</c:v>
                </c:pt>
                <c:pt idx="683">
                  <c:v>72</c:v>
                </c:pt>
                <c:pt idx="684">
                  <c:v>72</c:v>
                </c:pt>
                <c:pt idx="685">
                  <c:v>72</c:v>
                </c:pt>
                <c:pt idx="686">
                  <c:v>72</c:v>
                </c:pt>
                <c:pt idx="687">
                  <c:v>72</c:v>
                </c:pt>
                <c:pt idx="688">
                  <c:v>72</c:v>
                </c:pt>
                <c:pt idx="689">
                  <c:v>72</c:v>
                </c:pt>
                <c:pt idx="690">
                  <c:v>72</c:v>
                </c:pt>
                <c:pt idx="691">
                  <c:v>72</c:v>
                </c:pt>
                <c:pt idx="692">
                  <c:v>72</c:v>
                </c:pt>
                <c:pt idx="693">
                  <c:v>72</c:v>
                </c:pt>
                <c:pt idx="694">
                  <c:v>72</c:v>
                </c:pt>
                <c:pt idx="695">
                  <c:v>72</c:v>
                </c:pt>
                <c:pt idx="696">
                  <c:v>72</c:v>
                </c:pt>
                <c:pt idx="697">
                  <c:v>72</c:v>
                </c:pt>
                <c:pt idx="698">
                  <c:v>72</c:v>
                </c:pt>
                <c:pt idx="699">
                  <c:v>72</c:v>
                </c:pt>
                <c:pt idx="700">
                  <c:v>72</c:v>
                </c:pt>
                <c:pt idx="701">
                  <c:v>72</c:v>
                </c:pt>
                <c:pt idx="702">
                  <c:v>72</c:v>
                </c:pt>
                <c:pt idx="703">
                  <c:v>72</c:v>
                </c:pt>
                <c:pt idx="704">
                  <c:v>72</c:v>
                </c:pt>
                <c:pt idx="705">
                  <c:v>72</c:v>
                </c:pt>
                <c:pt idx="706">
                  <c:v>72</c:v>
                </c:pt>
                <c:pt idx="707">
                  <c:v>72</c:v>
                </c:pt>
                <c:pt idx="708">
                  <c:v>72</c:v>
                </c:pt>
                <c:pt idx="709">
                  <c:v>72</c:v>
                </c:pt>
                <c:pt idx="710">
                  <c:v>72</c:v>
                </c:pt>
                <c:pt idx="711">
                  <c:v>72</c:v>
                </c:pt>
                <c:pt idx="712">
                  <c:v>72</c:v>
                </c:pt>
                <c:pt idx="713">
                  <c:v>72</c:v>
                </c:pt>
                <c:pt idx="714">
                  <c:v>72</c:v>
                </c:pt>
                <c:pt idx="715">
                  <c:v>72</c:v>
                </c:pt>
                <c:pt idx="716">
                  <c:v>72</c:v>
                </c:pt>
                <c:pt idx="717">
                  <c:v>72</c:v>
                </c:pt>
                <c:pt idx="718">
                  <c:v>72</c:v>
                </c:pt>
                <c:pt idx="719">
                  <c:v>72</c:v>
                </c:pt>
                <c:pt idx="720">
                  <c:v>72</c:v>
                </c:pt>
                <c:pt idx="721">
                  <c:v>72</c:v>
                </c:pt>
                <c:pt idx="722">
                  <c:v>72</c:v>
                </c:pt>
                <c:pt idx="723">
                  <c:v>72</c:v>
                </c:pt>
                <c:pt idx="724">
                  <c:v>72</c:v>
                </c:pt>
                <c:pt idx="725">
                  <c:v>72</c:v>
                </c:pt>
                <c:pt idx="726">
                  <c:v>72</c:v>
                </c:pt>
                <c:pt idx="727">
                  <c:v>72</c:v>
                </c:pt>
                <c:pt idx="728">
                  <c:v>72</c:v>
                </c:pt>
                <c:pt idx="729">
                  <c:v>72</c:v>
                </c:pt>
                <c:pt idx="730">
                  <c:v>72</c:v>
                </c:pt>
                <c:pt idx="731">
                  <c:v>72</c:v>
                </c:pt>
                <c:pt idx="732">
                  <c:v>72</c:v>
                </c:pt>
                <c:pt idx="733">
                  <c:v>72</c:v>
                </c:pt>
                <c:pt idx="734">
                  <c:v>72</c:v>
                </c:pt>
                <c:pt idx="735">
                  <c:v>72</c:v>
                </c:pt>
                <c:pt idx="736">
                  <c:v>72</c:v>
                </c:pt>
                <c:pt idx="737">
                  <c:v>72</c:v>
                </c:pt>
                <c:pt idx="738">
                  <c:v>72</c:v>
                </c:pt>
                <c:pt idx="739">
                  <c:v>72</c:v>
                </c:pt>
                <c:pt idx="740">
                  <c:v>72</c:v>
                </c:pt>
                <c:pt idx="741">
                  <c:v>72</c:v>
                </c:pt>
                <c:pt idx="742">
                  <c:v>72</c:v>
                </c:pt>
                <c:pt idx="743">
                  <c:v>72</c:v>
                </c:pt>
                <c:pt idx="744">
                  <c:v>72</c:v>
                </c:pt>
                <c:pt idx="745">
                  <c:v>72</c:v>
                </c:pt>
                <c:pt idx="746">
                  <c:v>72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70</c:v>
                </c:pt>
                <c:pt idx="753">
                  <c:v>70</c:v>
                </c:pt>
                <c:pt idx="754">
                  <c:v>70</c:v>
                </c:pt>
                <c:pt idx="755">
                  <c:v>70</c:v>
                </c:pt>
                <c:pt idx="756">
                  <c:v>70</c:v>
                </c:pt>
                <c:pt idx="757">
                  <c:v>70</c:v>
                </c:pt>
                <c:pt idx="758">
                  <c:v>70</c:v>
                </c:pt>
                <c:pt idx="759">
                  <c:v>70</c:v>
                </c:pt>
                <c:pt idx="760">
                  <c:v>70</c:v>
                </c:pt>
                <c:pt idx="761">
                  <c:v>70</c:v>
                </c:pt>
                <c:pt idx="762">
                  <c:v>70</c:v>
                </c:pt>
                <c:pt idx="763">
                  <c:v>70</c:v>
                </c:pt>
                <c:pt idx="764">
                  <c:v>70</c:v>
                </c:pt>
                <c:pt idx="765">
                  <c:v>70</c:v>
                </c:pt>
                <c:pt idx="766">
                  <c:v>70</c:v>
                </c:pt>
                <c:pt idx="767">
                  <c:v>70</c:v>
                </c:pt>
                <c:pt idx="768">
                  <c:v>70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70</c:v>
                </c:pt>
                <c:pt idx="780">
                  <c:v>70</c:v>
                </c:pt>
                <c:pt idx="781">
                  <c:v>72</c:v>
                </c:pt>
                <c:pt idx="782">
                  <c:v>72</c:v>
                </c:pt>
                <c:pt idx="783">
                  <c:v>72</c:v>
                </c:pt>
                <c:pt idx="784">
                  <c:v>72</c:v>
                </c:pt>
                <c:pt idx="785">
                  <c:v>72</c:v>
                </c:pt>
                <c:pt idx="786">
                  <c:v>72</c:v>
                </c:pt>
                <c:pt idx="787">
                  <c:v>72</c:v>
                </c:pt>
                <c:pt idx="788">
                  <c:v>72</c:v>
                </c:pt>
                <c:pt idx="789">
                  <c:v>72</c:v>
                </c:pt>
                <c:pt idx="790">
                  <c:v>72</c:v>
                </c:pt>
                <c:pt idx="791">
                  <c:v>72</c:v>
                </c:pt>
                <c:pt idx="792">
                  <c:v>72</c:v>
                </c:pt>
                <c:pt idx="793">
                  <c:v>72</c:v>
                </c:pt>
                <c:pt idx="794">
                  <c:v>72</c:v>
                </c:pt>
                <c:pt idx="795">
                  <c:v>72</c:v>
                </c:pt>
                <c:pt idx="796">
                  <c:v>72</c:v>
                </c:pt>
                <c:pt idx="797">
                  <c:v>72</c:v>
                </c:pt>
                <c:pt idx="798">
                  <c:v>72</c:v>
                </c:pt>
                <c:pt idx="799">
                  <c:v>72</c:v>
                </c:pt>
                <c:pt idx="800">
                  <c:v>72</c:v>
                </c:pt>
                <c:pt idx="801">
                  <c:v>72</c:v>
                </c:pt>
                <c:pt idx="802">
                  <c:v>72</c:v>
                </c:pt>
              </c:numCache>
            </c:numRef>
          </c:yVal>
          <c:smooth val="1"/>
        </c:ser>
        <c:axId val="67146880"/>
        <c:axId val="67148800"/>
      </c:scatterChart>
      <c:valAx>
        <c:axId val="67146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148800"/>
        <c:crosses val="autoZero"/>
        <c:crossBetween val="midCat"/>
      </c:valAx>
      <c:valAx>
        <c:axId val="67148800"/>
        <c:scaling>
          <c:orientation val="minMax"/>
          <c:max val="105"/>
          <c:min val="5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Signal Quality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14688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811372211286097"/>
          <c:y val="0.38108935839194591"/>
          <c:w val="0.12841986548556444"/>
          <c:h val="0.1833813453916119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1B5D80-6253-4FEE-BAD2-A9FDC037BD68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AEAC8C-6C2C-454C-A7F7-044E26639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4F82F6-DA01-41FE-9FE7-D56083E3B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F6CE33-8216-4216-BA45-88F3FFFC40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49889-EAEC-4A6D-8367-EEA7FBB148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DA679D-A5B4-4752-A07B-4A792E82E4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3D6FA8-C7AC-4789-A266-6BCB35E702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F224D5-AA74-41EB-B806-3E88398206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F224D5-AA74-41EB-B806-3E88398206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7209F-09E0-4CF1-BF75-6B5879EBDD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DE7B7-253C-4574-86D8-75F97CC11C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F16E2D-A06D-4188-B174-9D06CA3426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51B64C-96A0-453C-B2C1-89EB8E0D77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06AEB9-4C57-4A36-8B7B-4DF29E5F5F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664D25-3532-44F3-B368-1B3133C271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C06960-D713-4B70-B264-A2CE1847F5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D72C1D-6EF2-4AFB-AA12-B1B744D25F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3B24F5-11AD-438A-B34C-C6C808C550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70827E-AB5F-4EC3-8307-DA7D4738C0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DE03E7-549E-46CF-8E9B-D2A5E5E29C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8A3A5-CCA0-4BD6-9DE5-4C005B8370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188C26-E1BB-4932-83B7-331792BF9F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041E4E-7A28-4DE4-9FB7-053F4A2DF4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34688B-F910-4BCC-94D5-D65CED98F7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41289-83EF-44BC-98CB-4F327314E8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F5B21F-B278-4CD7-9A5D-8F7C7434100C}" type="slidenum">
              <a:rPr lang="en-US" sz="1200">
                <a:latin typeface="Calibri" pitchFamily="34" charset="0"/>
              </a:rPr>
              <a:pPr algn="r"/>
              <a:t>30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045B2-6959-44CF-B8AB-26DCE0C077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FC759-8F41-4402-B1E3-9A16ED03BE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185482-9AB4-4456-A3D1-39B944632C47}" type="slidenum">
              <a:rPr lang="en-US" sz="1200">
                <a:latin typeface="Calibri" pitchFamily="34" charset="0"/>
              </a:rPr>
              <a:pPr algn="r"/>
              <a:t>33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185482-9AB4-4456-A3D1-39B944632C47}" type="slidenum">
              <a:rPr lang="en-US" sz="1200">
                <a:latin typeface="Calibri" pitchFamily="34" charset="0"/>
              </a:rPr>
              <a:pPr algn="r"/>
              <a:t>34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185482-9AB4-4456-A3D1-39B944632C47}" type="slidenum">
              <a:rPr lang="en-US" sz="1200">
                <a:latin typeface="Calibri" pitchFamily="34" charset="0"/>
              </a:rPr>
              <a:pPr algn="r"/>
              <a:t>35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3CF072-9688-41AF-A15B-A2AE6262AE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CDF71B-F263-4388-A118-74C522C219A4}" type="slidenum">
              <a:rPr lang="en-US" sz="1200">
                <a:latin typeface="Calibri" pitchFamily="34" charset="0"/>
              </a:rPr>
              <a:pPr algn="r"/>
              <a:t>37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7CFED1-EA72-47F5-9408-7E6F854B3E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185482-9AB4-4456-A3D1-39B944632C47}" type="slidenum">
              <a:rPr lang="en-US" sz="1200">
                <a:latin typeface="Calibri" pitchFamily="34" charset="0"/>
              </a:rPr>
              <a:pPr algn="r"/>
              <a:t>39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3862EE-8BF3-4164-B6A9-A154D48D80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E6F40B-BC13-442A-B6A8-7A3865499E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668EF8-7766-43B2-B5A0-5D8ECD6457DE}" type="slidenum">
              <a:rPr lang="en-US" sz="1200">
                <a:latin typeface="Calibri" pitchFamily="34" charset="0"/>
              </a:rPr>
              <a:pPr algn="r"/>
              <a:t>41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DE3B8-4AF3-43E5-8533-50D03F9976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D0CC00-233B-4CB0-B2B9-821682A5E2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34A4A-A96A-4CC0-8878-453A1A9144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D83D31-A051-48A0-BC49-C6F663B390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07992D-47CF-46A6-AF32-C760A1EACA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9F6E32-0F80-46A0-B254-EAFDF2C05B8E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BF0E0E-3A46-4DC8-BA53-3B8D32DFF8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80CA63-8CD4-48EF-8811-D651034C67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D64896-3F7E-4268-95B8-64D6F3EB62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9CC9-FEA3-439C-8C6F-6AEDBA7CFE14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850A-3C3A-447F-A6CC-7B2934D0C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570D2-C49B-45EE-8D43-A381A298D6E2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8E7E-81C8-4B6A-96DD-F433DFB8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D413-E1C2-4AA0-A3C4-B54955DFCEFB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8873-9A78-40D3-A86F-4273A1B72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B7B9-6807-4255-8697-0F2670A4B0E8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4255-5852-4047-9741-8EBDA8C3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2819-49BC-476C-89F0-C5210C189420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E93F-8E37-4E41-8224-F4DCC822B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97F8-BFAA-4EC3-AAD9-B02E3C303586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4395-BE40-4427-BBD7-6AB814225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1C3D-DB2D-4253-AC8C-C503295859FD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C8D0-C4DC-4FAC-A243-AF3D48EB9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0DB4-0C57-46FD-8DBC-9002E10F2E19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30A6-211D-44D1-85B6-DEF0D22CE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91FA-44C7-4E37-B115-0B6C6A3DFECB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9B6C-18DD-43BB-B291-24C01859A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8AEC-EB73-488F-8ED5-BE775A234C63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47F1-49E0-4F88-B373-F671D35E5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BAE4-D503-43B9-9463-632800064E23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276F-BDD5-47B0-BC4F-F2B71F1DE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A6D6B9-B5F0-4B55-A9D4-3CED47229D34}" type="datetimeFigureOut">
              <a:rPr lang="en-US"/>
              <a:pPr>
                <a:defRPr/>
              </a:pPr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380F85-4EF4-42AC-B6E5-56FF30237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hillip\Desktop\Final%20Presentation\RDS-SLAM.wmv" TargetMode="Externa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362200"/>
            <a:ext cx="43926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609600"/>
            <a:ext cx="7239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88900" dir="168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  <a:t>Robotic Delivery System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88900" dir="168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  <a:t>with SLAM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3200400"/>
            <a:ext cx="51054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Blakely Boyd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Kyle Elmer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Phillip Faber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		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Project Advisors: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Dr.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Aleksander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Malinowski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Dr. In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Soo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Ahn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85800" y="2362200"/>
          <a:ext cx="7288213" cy="3581400"/>
        </p:xfrm>
        <a:graphic>
          <a:graphicData uri="http://schemas.openxmlformats.org/presentationml/2006/ole">
            <p:oleObj spid="_x0000_s3074" name="Visio" r:id="rId4" imgW="4606533" imgH="2263423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28600"/>
            <a:ext cx="6858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Software Overview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2286000"/>
            <a:ext cx="1752600" cy="12954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Sonar Sensors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914400" y="2286000"/>
          <a:ext cx="73533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914400" y="2286000"/>
          <a:ext cx="7315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IR Sensors</a:t>
            </a:r>
          </a:p>
        </p:txBody>
      </p:sp>
      <p:sp>
        <p:nvSpPr>
          <p:cNvPr id="35851" name="TextBox 6"/>
          <p:cNvSpPr txBox="1">
            <a:spLocks noChangeArrowheads="1"/>
          </p:cNvSpPr>
          <p:nvPr/>
        </p:nvSpPr>
        <p:spPr bwMode="auto">
          <a:xfrm>
            <a:off x="152400" y="2286000"/>
            <a:ext cx="8686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>
                <a:latin typeface="Calibri" pitchFamily="34" charset="0"/>
              </a:rPr>
              <a:t> Sharp GP2Y0A02YK0F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20cm to 150cm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0 – 2.7V</a:t>
            </a:r>
          </a:p>
          <a:p>
            <a:pPr lvl="1"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Sharp GP2D15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24cm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“Touch-less Bump Sensors”</a:t>
            </a:r>
          </a:p>
        </p:txBody>
      </p:sp>
      <p:sp>
        <p:nvSpPr>
          <p:cNvPr id="35852" name="TextBox 10"/>
          <p:cNvSpPr txBox="1">
            <a:spLocks noChangeArrowheads="1"/>
          </p:cNvSpPr>
          <p:nvPr/>
        </p:nvSpPr>
        <p:spPr bwMode="auto">
          <a:xfrm>
            <a:off x="152400" y="6477000"/>
            <a:ext cx="1371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[1],[2]</a:t>
            </a:r>
          </a:p>
        </p:txBody>
      </p:sp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IR Sensors</a:t>
            </a:r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152400" y="6477000"/>
            <a:ext cx="1371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[1],[2]</a:t>
            </a:r>
          </a:p>
        </p:txBody>
      </p:sp>
      <p:pic>
        <p:nvPicPr>
          <p:cNvPr id="3789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514600"/>
            <a:ext cx="62944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5638800" y="3200400"/>
            <a:ext cx="381000" cy="1371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</a:endParaRPr>
          </a:p>
        </p:txBody>
      </p:sp>
      <p:pic>
        <p:nvPicPr>
          <p:cNvPr id="379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37401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762000" y="2209800"/>
            <a:ext cx="457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</a:endParaRPr>
          </a:p>
        </p:txBody>
      </p:sp>
      <p:sp>
        <p:nvSpPr>
          <p:cNvPr id="37902" name="TextBox 17"/>
          <p:cNvSpPr txBox="1">
            <a:spLocks noChangeArrowheads="1"/>
          </p:cNvSpPr>
          <p:nvPr/>
        </p:nvSpPr>
        <p:spPr bwMode="auto">
          <a:xfrm>
            <a:off x="685800" y="55626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Analog Sensor</a:t>
            </a:r>
          </a:p>
        </p:txBody>
      </p:sp>
      <p:sp>
        <p:nvSpPr>
          <p:cNvPr id="37903" name="TextBox 18"/>
          <p:cNvSpPr txBox="1">
            <a:spLocks noChangeArrowheads="1"/>
          </p:cNvSpPr>
          <p:nvPr/>
        </p:nvSpPr>
        <p:spPr bwMode="auto">
          <a:xfrm>
            <a:off x="5181600" y="55626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Digital Sensor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677069" y="3648869"/>
            <a:ext cx="3336925" cy="1588"/>
          </a:xfrm>
          <a:prstGeom prst="line">
            <a:avLst/>
          </a:prstGeom>
          <a:ln w="41275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Interfacing</a:t>
            </a:r>
          </a:p>
        </p:txBody>
      </p:sp>
      <p:sp>
        <p:nvSpPr>
          <p:cNvPr id="39945" name="TextBox 6"/>
          <p:cNvSpPr txBox="1">
            <a:spLocks noChangeArrowheads="1"/>
          </p:cNvSpPr>
          <p:nvPr/>
        </p:nvSpPr>
        <p:spPr bwMode="auto">
          <a:xfrm>
            <a:off x="304800" y="2057400"/>
            <a:ext cx="86868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>
                <a:latin typeface="Calibri" pitchFamily="34" charset="0"/>
              </a:rPr>
              <a:t> Pico Tech </a:t>
            </a:r>
            <a:r>
              <a:rPr lang="en-US" sz="3600" dirty="0">
                <a:latin typeface="Calibri" pitchFamily="34" charset="0"/>
              </a:rPr>
              <a:t>USB ADC-11/10</a:t>
            </a:r>
          </a:p>
          <a:p>
            <a:pPr lvl="2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USB</a:t>
            </a:r>
          </a:p>
          <a:p>
            <a:pPr lvl="2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Open Source</a:t>
            </a:r>
          </a:p>
          <a:p>
            <a:pPr lvl="3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Sensor Class in Aria</a:t>
            </a:r>
          </a:p>
          <a:p>
            <a:pPr lvl="2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11 channel/10 bit </a:t>
            </a:r>
          </a:p>
          <a:p>
            <a:pPr lvl="1">
              <a:buFont typeface="Arial" charset="0"/>
              <a:buNone/>
            </a:pPr>
            <a:endParaRPr lang="en-US" sz="36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3600" dirty="0">
              <a:latin typeface="Calibri" pitchFamily="34" charset="0"/>
            </a:endParaRPr>
          </a:p>
        </p:txBody>
      </p:sp>
      <p:pic>
        <p:nvPicPr>
          <p:cNvPr id="430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895600"/>
            <a:ext cx="3810000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7" name="TextBox 13"/>
          <p:cNvSpPr txBox="1">
            <a:spLocks noChangeArrowheads="1"/>
          </p:cNvSpPr>
          <p:nvPr/>
        </p:nvSpPr>
        <p:spPr bwMode="auto">
          <a:xfrm>
            <a:off x="152400" y="6477000"/>
            <a:ext cx="1371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[3]</a:t>
            </a:r>
          </a:p>
        </p:txBody>
      </p:sp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Conversion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9947" name="TextBox 13"/>
          <p:cNvSpPr txBox="1">
            <a:spLocks noChangeArrowheads="1"/>
          </p:cNvSpPr>
          <p:nvPr/>
        </p:nvSpPr>
        <p:spPr bwMode="auto">
          <a:xfrm>
            <a:off x="152400" y="6477000"/>
            <a:ext cx="1371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[3]</a:t>
            </a:r>
          </a:p>
        </p:txBody>
      </p:sp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04800" y="1905000"/>
            <a:ext cx="8839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 Conversion from mV to mm</a:t>
            </a:r>
          </a:p>
          <a:p>
            <a:pPr lvl="0"/>
            <a:endParaRPr lang="en-US" dirty="0" smtClean="0">
              <a:ea typeface="Calibri" pitchFamily="34" charset="0"/>
              <a:cs typeface="Times New Roman" pitchFamily="18" charset="0"/>
            </a:endParaRPr>
          </a:p>
          <a:p>
            <a:r>
              <a:rPr lang="en-US" dirty="0" smtClean="0"/>
              <a:t>1.27 (2.096E</a:t>
            </a:r>
            <a:r>
              <a:rPr lang="en-US" baseline="30000" dirty="0" smtClean="0"/>
              <a:t>-12 </a:t>
            </a:r>
            <a:r>
              <a:rPr lang="en-US" dirty="0" smtClean="0"/>
              <a:t>· x</a:t>
            </a:r>
            <a:r>
              <a:rPr lang="en-US" baseline="30000" dirty="0" smtClean="0"/>
              <a:t>5</a:t>
            </a:r>
            <a:r>
              <a:rPr lang="en-US" dirty="0" smtClean="0"/>
              <a:t> - 8.128E</a:t>
            </a:r>
            <a:r>
              <a:rPr lang="en-US" baseline="30000" dirty="0" smtClean="0"/>
              <a:t>-9 </a:t>
            </a:r>
            <a:r>
              <a:rPr lang="en-US" dirty="0" smtClean="0"/>
              <a:t>· x</a:t>
            </a:r>
            <a:r>
              <a:rPr lang="en-US" baseline="30000" dirty="0" smtClean="0"/>
              <a:t>4</a:t>
            </a:r>
            <a:r>
              <a:rPr lang="en-US" dirty="0" smtClean="0"/>
              <a:t> + 9.827E</a:t>
            </a:r>
            <a:r>
              <a:rPr lang="en-US" baseline="30000" dirty="0" smtClean="0"/>
              <a:t>-6 </a:t>
            </a:r>
            <a:r>
              <a:rPr lang="en-US" dirty="0" smtClean="0"/>
              <a:t>· x</a:t>
            </a:r>
            <a:r>
              <a:rPr lang="en-US" baseline="30000" dirty="0" smtClean="0"/>
              <a:t>3 </a:t>
            </a:r>
            <a:r>
              <a:rPr lang="en-US" dirty="0" smtClean="0"/>
              <a:t>- .00182 · x</a:t>
            </a:r>
            <a:r>
              <a:rPr lang="en-US" baseline="30000" dirty="0" smtClean="0"/>
              <a:t>2</a:t>
            </a:r>
            <a:r>
              <a:rPr lang="en-US" dirty="0" smtClean="0"/>
              <a:t> - 4.130 · x + 2714.530)</a:t>
            </a:r>
          </a:p>
          <a:p>
            <a:endParaRPr lang="en-US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124200"/>
            <a:ext cx="359054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04800" y="2590800"/>
            <a:ext cx="6096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Sensor Mount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3902075" cy="292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05000"/>
            <a:ext cx="383540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IR Sensor Testing</a:t>
            </a: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Chart 17"/>
          <p:cNvGraphicFramePr/>
          <p:nvPr/>
        </p:nvGraphicFramePr>
        <p:xfrm>
          <a:off x="609600" y="2133600"/>
          <a:ext cx="7452946" cy="437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09600" y="2133600"/>
          <a:ext cx="7452946" cy="437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609600" y="2133600"/>
          <a:ext cx="7452946" cy="437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19" grpId="1">
        <p:bldAsOne/>
      </p:bldGraphic>
      <p:bldGraphic spid="2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85800" y="2362200"/>
          <a:ext cx="7288213" cy="3581400"/>
        </p:xfrm>
        <a:graphic>
          <a:graphicData uri="http://schemas.openxmlformats.org/presentationml/2006/ole">
            <p:oleObj spid="_x0000_s4098" name="Visio" r:id="rId4" imgW="4606533" imgH="2263423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8" name="Rectangle 7"/>
          <p:cNvSpPr/>
          <p:nvPr/>
        </p:nvSpPr>
        <p:spPr>
          <a:xfrm>
            <a:off x="6324600" y="4724400"/>
            <a:ext cx="1752600" cy="12954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228600"/>
            <a:ext cx="6858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Software Overview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7784" y="3200400"/>
            <a:ext cx="338619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Grid Mapping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133600"/>
            <a:ext cx="6096000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Used to: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Localize robot in the environment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Store specific Wi-Fi information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Find best path using potential field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Multiple Approaches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Store full map in memory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Windowed map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Windowed map is ideal</a:t>
            </a: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166" name="TextBox 10"/>
          <p:cNvSpPr txBox="1">
            <a:spLocks noChangeArrowheads="1"/>
          </p:cNvSpPr>
          <p:nvPr/>
        </p:nvSpPr>
        <p:spPr bwMode="auto">
          <a:xfrm>
            <a:off x="152400" y="6477000"/>
            <a:ext cx="1371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[4]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1200" y="5334000"/>
            <a:ext cx="304800" cy="304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4114800"/>
            <a:ext cx="304800" cy="304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029200" y="3733800"/>
            <a:ext cx="396240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Status:            </a:t>
            </a:r>
            <a:r>
              <a:rPr lang="en-US" dirty="0" smtClean="0">
                <a:latin typeface="Courier New" pitchFamily="49" charset="0"/>
              </a:rPr>
              <a:t>Obstacle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urier New" pitchFamily="49" charset="0"/>
              </a:rPr>
              <a:t>Potential:         N/A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Networks: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N/A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3810000" y="3581400"/>
            <a:ext cx="3962400" cy="3139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Status:               </a:t>
            </a:r>
            <a:r>
              <a:rPr lang="en-US" dirty="0" smtClean="0">
                <a:latin typeface="Courier New" pitchFamily="49" charset="0"/>
              </a:rPr>
              <a:t>Clear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urier New" pitchFamily="49" charset="0"/>
              </a:rPr>
              <a:t>Potential:            13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urier New" pitchFamily="49" charset="0"/>
              </a:rPr>
              <a:t>Networks</a:t>
            </a:r>
            <a:r>
              <a:rPr lang="en-US" dirty="0">
                <a:latin typeface="Courier New" pitchFamily="49" charset="0"/>
              </a:rPr>
              <a:t>: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00:1C:DF:4D:20:0A     100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00:1C:10:58:09:BA     68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00:18:39:41:64:EB     60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00:1B:11:66:E6:59     49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00:18:39:58:4C:C4     47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  <p:bldP spid="17" grpId="0" animBg="1"/>
      <p:bldP spid="49167" grpId="0" animBg="1"/>
      <p:bldP spid="49168" grpId="0" animBg="1"/>
      <p:bldP spid="4916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pic>
        <p:nvPicPr>
          <p:cNvPr id="26632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Outline</a:t>
            </a:r>
          </a:p>
        </p:txBody>
      </p:sp>
      <p:sp>
        <p:nvSpPr>
          <p:cNvPr id="16394" name="TextBox 6"/>
          <p:cNvSpPr txBox="1">
            <a:spLocks noChangeArrowheads="1"/>
          </p:cNvSpPr>
          <p:nvPr/>
        </p:nvSpPr>
        <p:spPr bwMode="auto">
          <a:xfrm>
            <a:off x="457200" y="1963738"/>
            <a:ext cx="79248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Inspiration and Introduction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Project Overview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Project Development</a:t>
            </a:r>
          </a:p>
          <a:p>
            <a:pPr marL="457200" lvl="2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Sensors</a:t>
            </a:r>
          </a:p>
          <a:p>
            <a:pPr marL="457200" lvl="2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Mapping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Wi-Fi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Navigation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 Results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 Future Recommendations</a:t>
            </a:r>
            <a:endParaRPr lang="en-US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 Questions</a:t>
            </a:r>
            <a:r>
              <a:rPr lang="en-US" sz="3200" dirty="0"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Grid Mapping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8458200" cy="31316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 Initial mapping with obstacle detection</a:t>
            </a:r>
            <a:endParaRPr lang="en-US" sz="28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Which grid square should be marked?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j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x = </a:t>
            </a:r>
            <a:r>
              <a:rPr lang="en-US" sz="2800" dirty="0" err="1">
                <a:latin typeface="+mj-lt"/>
              </a:rPr>
              <a:t>cos</a:t>
            </a:r>
            <a:r>
              <a:rPr lang="en-US" sz="2800" dirty="0">
                <a:latin typeface="+mj-lt"/>
              </a:rPr>
              <a:t>(</a:t>
            </a:r>
            <a:r>
              <a:rPr lang="az-Cyrl-AZ" sz="2800" dirty="0">
                <a:latin typeface="+mj-lt"/>
              </a:rPr>
              <a:t>Ѳ</a:t>
            </a:r>
            <a:r>
              <a:rPr lang="en-US" sz="2800" dirty="0">
                <a:latin typeface="+mj-lt"/>
              </a:rPr>
              <a:t>) * (distance measured / grid size)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y = sin(</a:t>
            </a:r>
            <a:r>
              <a:rPr lang="az-Cyrl-AZ" sz="2800" dirty="0">
                <a:latin typeface="+mj-lt"/>
              </a:rPr>
              <a:t>Ѳ</a:t>
            </a:r>
            <a:r>
              <a:rPr lang="en-US" sz="2800" dirty="0">
                <a:latin typeface="+mj-lt"/>
              </a:rPr>
              <a:t>) * (distance measured / grid size</a:t>
            </a:r>
            <a:r>
              <a:rPr lang="en-US" sz="2800" dirty="0" smtClean="0">
                <a:latin typeface="+mj-lt"/>
              </a:rPr>
              <a:t>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atin typeface="+mj-lt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az-Cyrl-AZ" dirty="0" smtClean="0">
                <a:latin typeface="+mj-lt"/>
              </a:rPr>
              <a:t>Ѳ</a:t>
            </a:r>
            <a:r>
              <a:rPr lang="en-US" dirty="0" smtClean="0">
                <a:latin typeface="+mj-lt"/>
              </a:rPr>
              <a:t> = rotation of robot + angle of sensor</a:t>
            </a:r>
            <a:endParaRPr lang="en-US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Position in reference to robot</a:t>
            </a:r>
          </a:p>
        </p:txBody>
      </p:sp>
      <p:pic>
        <p:nvPicPr>
          <p:cNvPr id="8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Grid Mapping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09800"/>
            <a:ext cx="5867400" cy="3532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Need to test using our sensor setup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Simulator for P3Dx is ideal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Needed to specify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Position of sensors (from center)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Angle of sensors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Allows testing of all software components without robot</a:t>
            </a:r>
          </a:p>
        </p:txBody>
      </p:sp>
      <p:pic>
        <p:nvPicPr>
          <p:cNvPr id="53258" name="Picture 10" descr="robot_sim_sensors.jpg"/>
          <p:cNvPicPr>
            <a:picLocks noChangeAspect="1"/>
          </p:cNvPicPr>
          <p:nvPr/>
        </p:nvPicPr>
        <p:blipFill>
          <a:blip r:embed="rId3"/>
          <a:srcRect l="43977" t="7794" r="6703" b="16701"/>
          <a:stretch>
            <a:fillRect/>
          </a:stretch>
        </p:blipFill>
        <p:spPr bwMode="auto">
          <a:xfrm>
            <a:off x="6172200" y="2363788"/>
            <a:ext cx="2435225" cy="404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Grid Mapping</a:t>
            </a:r>
          </a:p>
        </p:txBody>
      </p:sp>
      <p:pic>
        <p:nvPicPr>
          <p:cNvPr id="13" name="Picture 4" descr="E:\Senior Project\ma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5225"/>
            <a:ext cx="3429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4" name="Picture 2" descr="E:\Senior Project\gri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362200"/>
            <a:ext cx="268605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307" name="TextBox 15"/>
          <p:cNvSpPr txBox="1">
            <a:spLocks noChangeArrowheads="1"/>
          </p:cNvSpPr>
          <p:nvPr/>
        </p:nvSpPr>
        <p:spPr bwMode="auto">
          <a:xfrm>
            <a:off x="304800" y="18288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A simple grid map</a:t>
            </a:r>
          </a:p>
        </p:txBody>
      </p:sp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pic>
        <p:nvPicPr>
          <p:cNvPr id="57352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Grid Mapping</a:t>
            </a:r>
          </a:p>
        </p:txBody>
      </p:sp>
      <p:pic>
        <p:nvPicPr>
          <p:cNvPr id="13" name="Picture 5" descr="E:\Senior Project\ma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6670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4" name="Picture 2" descr="E:\Senior Project\gri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590800"/>
            <a:ext cx="3581400" cy="3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356" name="TextBox 16"/>
          <p:cNvSpPr txBox="1">
            <a:spLocks noChangeArrowheads="1"/>
          </p:cNvSpPr>
          <p:nvPr/>
        </p:nvSpPr>
        <p:spPr bwMode="auto">
          <a:xfrm>
            <a:off x="304800" y="19050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A bit more complex…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5800" y="2362200"/>
          <a:ext cx="7288213" cy="3581400"/>
        </p:xfrm>
        <a:graphic>
          <a:graphicData uri="http://schemas.openxmlformats.org/presentationml/2006/ole">
            <p:oleObj spid="_x0000_s5122" name="Visio" r:id="rId4" imgW="4606533" imgH="2263423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pic>
        <p:nvPicPr>
          <p:cNvPr id="5130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2286000"/>
            <a:ext cx="4648200" cy="12954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6858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Software Overview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Wi-Fi Sampling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3886200" cy="359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Software created in C#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Utilizes NativeWifi.dll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Tracks user specified MAC address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Output gathered data to files for future manipulation</a:t>
            </a:r>
          </a:p>
        </p:txBody>
      </p:sp>
      <p:pic>
        <p:nvPicPr>
          <p:cNvPr id="13" name="Picture 12" descr="Wifi Updater.jpg"/>
          <p:cNvPicPr>
            <a:picLocks noChangeAspect="1"/>
          </p:cNvPicPr>
          <p:nvPr/>
        </p:nvPicPr>
        <p:blipFill>
          <a:blip r:embed="rId3"/>
          <a:srcRect r="1461"/>
          <a:stretch>
            <a:fillRect/>
          </a:stretch>
        </p:blipFill>
        <p:spPr>
          <a:xfrm>
            <a:off x="4267200" y="2438400"/>
            <a:ext cx="4495800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9436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Wi-Fi Sampling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962400" y="2514600"/>
          <a:ext cx="5029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2057400"/>
            <a:ext cx="4953000" cy="471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Smoothing of Wi-Fi signal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Averaging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Median Filter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Tested both techniques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Consistency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Transition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Reaction Time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Using Averaging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100 Samples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Smoother transitions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6172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Wi-Fi Sender</a:t>
            </a:r>
          </a:p>
        </p:txBody>
      </p:sp>
      <p:sp>
        <p:nvSpPr>
          <p:cNvPr id="66569" name="TextBox 10"/>
          <p:cNvSpPr txBox="1">
            <a:spLocks noChangeArrowheads="1"/>
          </p:cNvSpPr>
          <p:nvPr/>
        </p:nvSpPr>
        <p:spPr bwMode="auto">
          <a:xfrm>
            <a:off x="381000" y="2981325"/>
            <a:ext cx="4876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Measures local </a:t>
            </a:r>
            <a:r>
              <a:rPr lang="en-US" sz="2800" dirty="0" smtClean="0">
                <a:latin typeface="Calibri" pitchFamily="34" charset="0"/>
              </a:rPr>
              <a:t>strength values</a:t>
            </a:r>
            <a:endParaRPr lang="en-US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Moving average</a:t>
            </a:r>
          </a:p>
          <a:p>
            <a:pPr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User Datagram Protocol (UDP)</a:t>
            </a:r>
          </a:p>
        </p:txBody>
      </p:sp>
      <p:pic>
        <p:nvPicPr>
          <p:cNvPr id="8" name="Picture 7" descr="sen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38400"/>
            <a:ext cx="35115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6172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Wi-Fi Receiver</a:t>
            </a:r>
          </a:p>
        </p:txBody>
      </p:sp>
      <p:sp>
        <p:nvSpPr>
          <p:cNvPr id="68617" name="TextBox 10"/>
          <p:cNvSpPr txBox="1">
            <a:spLocks noChangeArrowheads="1"/>
          </p:cNvSpPr>
          <p:nvPr/>
        </p:nvSpPr>
        <p:spPr bwMode="auto">
          <a:xfrm>
            <a:off x="381000" y="2819400"/>
            <a:ext cx="5029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Measures local </a:t>
            </a:r>
            <a:r>
              <a:rPr lang="en-US" sz="2800" dirty="0" smtClean="0">
                <a:latin typeface="Calibri" pitchFamily="34" charset="0"/>
              </a:rPr>
              <a:t>strength values</a:t>
            </a:r>
            <a:endParaRPr lang="en-US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Initial mapping data</a:t>
            </a:r>
          </a:p>
          <a:p>
            <a:pPr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Generates navigation</a:t>
            </a:r>
          </a:p>
          <a:p>
            <a:pPr>
              <a:buFont typeface="Arial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  <p:pic>
        <p:nvPicPr>
          <p:cNvPr id="8" name="Picture 7" descr="rece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67000"/>
            <a:ext cx="374491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85800" y="2362200"/>
          <a:ext cx="7288213" cy="3581400"/>
        </p:xfrm>
        <a:graphic>
          <a:graphicData uri="http://schemas.openxmlformats.org/presentationml/2006/ole">
            <p:oleObj spid="_x0000_s6146" name="Visio" r:id="rId4" imgW="4606533" imgH="2263423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4724400"/>
            <a:ext cx="1752600" cy="12954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228600"/>
            <a:ext cx="6858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Software Overview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Introduction</a:t>
            </a: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228600" y="2819400"/>
            <a:ext cx="518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</a:rPr>
              <a:t>Autonomous delivery system</a:t>
            </a:r>
          </a:p>
          <a:p>
            <a:pPr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 Uses existing Wi-Fi access points</a:t>
            </a:r>
          </a:p>
          <a:p>
            <a:pPr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 Works from any laptop</a:t>
            </a:r>
          </a:p>
        </p:txBody>
      </p:sp>
      <p:grpSp>
        <p:nvGrpSpPr>
          <p:cNvPr id="18442" name="Group 7"/>
          <p:cNvGrpSpPr>
            <a:grpSpLocks/>
          </p:cNvGrpSpPr>
          <p:nvPr/>
        </p:nvGrpSpPr>
        <p:grpSpPr bwMode="auto">
          <a:xfrm>
            <a:off x="5257800" y="2743200"/>
            <a:ext cx="3676650" cy="3048000"/>
            <a:chOff x="4572000" y="2895600"/>
            <a:chExt cx="2152466" cy="1841500"/>
          </a:xfrm>
        </p:grpSpPr>
        <p:grpSp>
          <p:nvGrpSpPr>
            <p:cNvPr id="18444" name="Group 45"/>
            <p:cNvGrpSpPr>
              <a:grpSpLocks/>
            </p:cNvGrpSpPr>
            <p:nvPr/>
          </p:nvGrpSpPr>
          <p:grpSpPr bwMode="auto">
            <a:xfrm>
              <a:off x="4572000" y="2895600"/>
              <a:ext cx="2152466" cy="1841500"/>
              <a:chOff x="3505200" y="2819400"/>
              <a:chExt cx="2152466" cy="1841500"/>
            </a:xfrm>
          </p:grpSpPr>
          <p:pic>
            <p:nvPicPr>
              <p:cNvPr id="14" name="Picture 2" descr="bloc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05200" y="2819400"/>
                <a:ext cx="2152466" cy="18415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4648349" y="2819400"/>
                <a:ext cx="990729" cy="12190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13" name="Picture 12" descr="robotfinal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5149" y="3276369"/>
              <a:ext cx="972141" cy="742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7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pic>
        <p:nvPicPr>
          <p:cNvPr id="96265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Localization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96267" name="TextBox 13"/>
          <p:cNvSpPr txBox="1">
            <a:spLocks noChangeArrowheads="1"/>
          </p:cNvSpPr>
          <p:nvPr/>
        </p:nvSpPr>
        <p:spPr bwMode="auto">
          <a:xfrm>
            <a:off x="228600" y="24384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 smtClean="0">
                <a:latin typeface="Calibri" pitchFamily="34" charset="0"/>
              </a:rPr>
              <a:t> Minimum </a:t>
            </a:r>
            <a:r>
              <a:rPr lang="en-US" sz="4400" dirty="0">
                <a:latin typeface="Calibri" pitchFamily="34" charset="0"/>
              </a:rPr>
              <a:t>three unique signals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0" y="4114800"/>
            <a:ext cx="1676400" cy="16764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400" y="3810000"/>
            <a:ext cx="1676400" cy="16764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000" y="4876800"/>
            <a:ext cx="1676400" cy="16764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18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800600"/>
            <a:ext cx="59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105400"/>
            <a:ext cx="59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791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Potential Field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737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971800"/>
            <a:ext cx="6629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TextBox 7"/>
          <p:cNvSpPr txBox="1">
            <a:spLocks noChangeArrowheads="1"/>
          </p:cNvSpPr>
          <p:nvPr/>
        </p:nvSpPr>
        <p:spPr bwMode="auto">
          <a:xfrm>
            <a:off x="304800" y="1981200"/>
            <a:ext cx="563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 Artificial Potential Field</a:t>
            </a:r>
          </a:p>
        </p:txBody>
      </p:sp>
      <p:pic>
        <p:nvPicPr>
          <p:cNvPr id="13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3741" name="TextBox 10"/>
          <p:cNvSpPr txBox="1">
            <a:spLocks noChangeArrowheads="1"/>
          </p:cNvSpPr>
          <p:nvPr/>
        </p:nvSpPr>
        <p:spPr bwMode="auto">
          <a:xfrm>
            <a:off x="152400" y="6477000"/>
            <a:ext cx="1371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[5]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at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3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6172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Potential Field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4800600" cy="26320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+mn-lt"/>
              </a:rPr>
              <a:t> Potential generated from goal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+mn-lt"/>
              </a:rPr>
              <a:t> Avoids local minima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+mn-lt"/>
              </a:rPr>
              <a:t> Simple path creation</a:t>
            </a:r>
          </a:p>
        </p:txBody>
      </p:sp>
      <p:pic>
        <p:nvPicPr>
          <p:cNvPr id="8" name="Picture 7" descr="potfiel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743200"/>
            <a:ext cx="41148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6172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Results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301875"/>
            <a:ext cx="7391400" cy="34163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Simulator</a:t>
            </a:r>
            <a:endParaRPr lang="en-US" sz="36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Robot</a:t>
            </a:r>
          </a:p>
          <a:p>
            <a:pPr lvl="1">
              <a:buFont typeface="Arial" charset="0"/>
              <a:buChar char="•"/>
            </a:pPr>
            <a:r>
              <a:rPr lang="en-US" sz="3600" dirty="0" smtClean="0">
                <a:latin typeface="Calibri" pitchFamily="34" charset="0"/>
              </a:rPr>
              <a:t> Wi-Fi strength acquisition</a:t>
            </a:r>
            <a:endParaRPr lang="en-US" sz="3600" dirty="0">
              <a:latin typeface="Calibri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Initial </a:t>
            </a:r>
            <a:r>
              <a:rPr lang="en-US" sz="3600" dirty="0" smtClean="0">
                <a:latin typeface="Calibri" pitchFamily="34" charset="0"/>
              </a:rPr>
              <a:t>mapping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600" dirty="0" smtClean="0">
                <a:latin typeface="Calibri" pitchFamily="34" charset="0"/>
              </a:rPr>
              <a:t>Potential field generation</a:t>
            </a:r>
            <a:endParaRPr lang="en-US" sz="3600" dirty="0">
              <a:latin typeface="Calibri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Navigation </a:t>
            </a:r>
            <a:r>
              <a:rPr lang="en-US" sz="3600" dirty="0" smtClean="0">
                <a:latin typeface="Calibri" pitchFamily="34" charset="0"/>
              </a:rPr>
              <a:t>of potential field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14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/>
          <a:srcRect l="27002" t="40358" r="33241" b="9333"/>
          <a:stretch>
            <a:fillRect/>
          </a:stretch>
        </p:blipFill>
        <p:spPr bwMode="auto">
          <a:xfrm>
            <a:off x="1371600" y="2209800"/>
            <a:ext cx="5562600" cy="4405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6172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Results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810000" y="2438400"/>
            <a:ext cx="685800" cy="9144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3581400"/>
            <a:ext cx="609600" cy="22860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38800" y="2209800"/>
            <a:ext cx="609600" cy="16764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6019800"/>
            <a:ext cx="1219200" cy="5334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6172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Results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/>
          <a:srcRect l="24952" t="21262" r="17660" b="16279"/>
          <a:stretch>
            <a:fillRect/>
          </a:stretch>
        </p:blipFill>
        <p:spPr bwMode="auto">
          <a:xfrm>
            <a:off x="1295400" y="2286000"/>
            <a:ext cx="6258128" cy="426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514600" y="6096000"/>
            <a:ext cx="2286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2819400"/>
            <a:ext cx="2286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6172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Final Hardware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7919" name="Group 95"/>
          <p:cNvGraphicFramePr>
            <a:graphicFrameLocks noGrp="1"/>
          </p:cNvGraphicFramePr>
          <p:nvPr/>
        </p:nvGraphicFramePr>
        <p:xfrm>
          <a:off x="381000" y="2514600"/>
          <a:ext cx="8382000" cy="3835400"/>
        </p:xfrm>
        <a:graphic>
          <a:graphicData uri="http://schemas.openxmlformats.org/drawingml/2006/table">
            <a:tbl>
              <a:tblPr/>
              <a:tblGrid>
                <a:gridCol w="1651000"/>
                <a:gridCol w="2665413"/>
                <a:gridCol w="1354137"/>
                <a:gridCol w="1355725"/>
                <a:gridCol w="1355725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Part Number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Quantity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Part Price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Pioneer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p3dx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Robotic Platform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$0.00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$0.00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Dell Laptop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Project Computer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$0.00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$0.00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GP2Y0A02YK0F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Analog Sensors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$12.50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$100.00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GP2D15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Digital Sensors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$12.50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$100.00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AD7224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DA Converter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$9.10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$9.10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USB ADC-11/10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USB AD Sensor Interface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$262.35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$262.35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</a:rPr>
                        <a:t>$471.45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304800"/>
            <a:ext cx="6248400" cy="76944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Future Recommendations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0"/>
          <p:cNvSpPr txBox="1"/>
          <p:nvPr/>
        </p:nvSpPr>
        <p:spPr>
          <a:xfrm>
            <a:off x="228600" y="1752600"/>
            <a:ext cx="8458200" cy="450892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 More robust navigation</a:t>
            </a:r>
          </a:p>
          <a:p>
            <a:pPr>
              <a:buFont typeface="Arial" charset="0"/>
              <a:buChar char="•"/>
            </a:pPr>
            <a:endParaRPr lang="en-US" sz="105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 Implement docking station</a:t>
            </a:r>
          </a:p>
          <a:p>
            <a:pPr>
              <a:buFont typeface="Arial" charset="0"/>
              <a:buChar char="•"/>
            </a:pPr>
            <a:endParaRPr lang="en-US" sz="105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Port Sender program to mp3 player</a:t>
            </a:r>
          </a:p>
          <a:p>
            <a:pPr>
              <a:buFont typeface="Arial" charset="0"/>
              <a:buChar char="•"/>
            </a:pPr>
            <a:endParaRPr lang="en-US" sz="105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Develop </a:t>
            </a:r>
            <a:r>
              <a:rPr lang="en-US" sz="3200" dirty="0" smtClean="0">
                <a:latin typeface="Calibri" pitchFamily="34" charset="0"/>
              </a:rPr>
              <a:t>mechanism for </a:t>
            </a:r>
            <a:r>
              <a:rPr lang="en-US" sz="3200" dirty="0">
                <a:latin typeface="Calibri" pitchFamily="34" charset="0"/>
              </a:rPr>
              <a:t>getting </a:t>
            </a:r>
            <a:r>
              <a:rPr lang="en-US" sz="3200" dirty="0" smtClean="0">
                <a:latin typeface="Calibri" pitchFamily="34" charset="0"/>
              </a:rPr>
              <a:t>objects</a:t>
            </a:r>
          </a:p>
          <a:p>
            <a:pPr>
              <a:buFont typeface="Arial" charset="0"/>
              <a:buChar char="•"/>
            </a:pPr>
            <a:endParaRPr lang="en-US" sz="105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Implement IR sensors into ARIA library</a:t>
            </a:r>
          </a:p>
          <a:p>
            <a:pPr>
              <a:buFont typeface="Arial" charset="0"/>
              <a:buChar char="•"/>
            </a:pPr>
            <a:endParaRPr lang="en-US" sz="105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Use with EE-SLAM</a:t>
            </a:r>
            <a:endParaRPr lang="en-US" sz="32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105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Use Wi-Fi </a:t>
            </a:r>
            <a:r>
              <a:rPr lang="en-US" sz="3200" dirty="0" smtClean="0">
                <a:latin typeface="Calibri" pitchFamily="34" charset="0"/>
              </a:rPr>
              <a:t>software </a:t>
            </a:r>
            <a:r>
              <a:rPr lang="en-US" sz="3200" dirty="0">
                <a:latin typeface="Calibri" pitchFamily="34" charset="0"/>
              </a:rPr>
              <a:t>for other uses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Website</a:t>
            </a:r>
          </a:p>
        </p:txBody>
      </p:sp>
      <p:pic>
        <p:nvPicPr>
          <p:cNvPr id="79881" name="Picture 7" descr="websi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5257800" cy="396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882" name="TextBox 7"/>
          <p:cNvSpPr txBox="1">
            <a:spLocks noChangeArrowheads="1"/>
          </p:cNvSpPr>
          <p:nvPr/>
        </p:nvSpPr>
        <p:spPr bwMode="auto">
          <a:xfrm>
            <a:off x="685800" y="59436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http://cegt201.bradley.edu/projects/proj2009/rdsslam/</a:t>
            </a:r>
          </a:p>
        </p:txBody>
      </p:sp>
      <p:pic>
        <p:nvPicPr>
          <p:cNvPr id="11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61722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Video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RDS-SLA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1676400"/>
            <a:ext cx="6477000" cy="485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 l="1794" t="2381"/>
          <a:stretch>
            <a:fillRect/>
          </a:stretch>
        </p:blipFill>
        <p:spPr bwMode="auto">
          <a:xfrm>
            <a:off x="4724400" y="2362200"/>
            <a:ext cx="40957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57400"/>
            <a:ext cx="291147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152400"/>
            <a:ext cx="58674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Other Projects</a:t>
            </a:r>
          </a:p>
        </p:txBody>
      </p:sp>
      <p:pic>
        <p:nvPicPr>
          <p:cNvPr id="14" name="Picture 12" descr="robotfin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Thank you</a:t>
            </a:r>
          </a:p>
        </p:txBody>
      </p:sp>
      <p:sp>
        <p:nvSpPr>
          <p:cNvPr id="81929" name="TextBox 6"/>
          <p:cNvSpPr txBox="1">
            <a:spLocks noChangeArrowheads="1"/>
          </p:cNvSpPr>
          <p:nvPr/>
        </p:nvSpPr>
        <p:spPr bwMode="auto">
          <a:xfrm>
            <a:off x="228600" y="1981200"/>
            <a:ext cx="868680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800" dirty="0">
                <a:latin typeface="Calibri" pitchFamily="34" charset="0"/>
              </a:rPr>
              <a:t> Project </a:t>
            </a:r>
            <a:r>
              <a:rPr lang="en-US" sz="4800" dirty="0" smtClean="0">
                <a:latin typeface="Calibri" pitchFamily="34" charset="0"/>
              </a:rPr>
              <a:t>Advisors</a:t>
            </a:r>
          </a:p>
          <a:p>
            <a:pPr>
              <a:buFont typeface="Arial" charset="0"/>
              <a:buChar char="•"/>
            </a:pPr>
            <a:endParaRPr lang="en-US" sz="1050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4800" dirty="0">
                <a:latin typeface="Calibri" pitchFamily="34" charset="0"/>
              </a:rPr>
              <a:t> Dr. </a:t>
            </a:r>
            <a:r>
              <a:rPr lang="en-US" sz="4800" dirty="0" err="1">
                <a:latin typeface="Calibri" pitchFamily="34" charset="0"/>
              </a:rPr>
              <a:t>Aleksander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smtClean="0">
                <a:latin typeface="Calibri" pitchFamily="34" charset="0"/>
              </a:rPr>
              <a:t>Malinowski</a:t>
            </a:r>
          </a:p>
          <a:p>
            <a:pPr lvl="1">
              <a:buFont typeface="Arial" charset="0"/>
              <a:buChar char="•"/>
            </a:pPr>
            <a:endParaRPr lang="en-US" sz="1050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4800" dirty="0">
                <a:latin typeface="Calibri" pitchFamily="34" charset="0"/>
              </a:rPr>
              <a:t> Dr. In </a:t>
            </a:r>
            <a:r>
              <a:rPr lang="en-US" sz="4800" dirty="0" err="1">
                <a:latin typeface="Calibri" pitchFamily="34" charset="0"/>
              </a:rPr>
              <a:t>Soo</a:t>
            </a:r>
            <a:r>
              <a:rPr lang="en-US" sz="4800" dirty="0">
                <a:latin typeface="Calibri" pitchFamily="34" charset="0"/>
              </a:rPr>
              <a:t> </a:t>
            </a:r>
            <a:r>
              <a:rPr lang="en-US" sz="4800" dirty="0" err="1">
                <a:latin typeface="Calibri" pitchFamily="34" charset="0"/>
              </a:rPr>
              <a:t>Ahn</a:t>
            </a:r>
            <a:endParaRPr lang="en-US" sz="48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4800" dirty="0">
              <a:latin typeface="Calibri" pitchFamily="34" charset="0"/>
            </a:endParaRPr>
          </a:p>
        </p:txBody>
      </p:sp>
      <p:pic>
        <p:nvPicPr>
          <p:cNvPr id="8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810000"/>
            <a:ext cx="1651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810000"/>
            <a:ext cx="1651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457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Thank you</a:t>
            </a:r>
          </a:p>
        </p:txBody>
      </p:sp>
      <p:sp>
        <p:nvSpPr>
          <p:cNvPr id="100362" name="TextBox 6"/>
          <p:cNvSpPr txBox="1">
            <a:spLocks noChangeArrowheads="1"/>
          </p:cNvSpPr>
          <p:nvPr/>
        </p:nvSpPr>
        <p:spPr bwMode="auto">
          <a:xfrm>
            <a:off x="457200" y="1905000"/>
            <a:ext cx="86868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smtClean="0">
                <a:latin typeface="Calibri" pitchFamily="34" charset="0"/>
              </a:rPr>
              <a:t>Consultants</a:t>
            </a:r>
          </a:p>
          <a:p>
            <a:pPr>
              <a:buFont typeface="Arial" charset="0"/>
              <a:buChar char="•"/>
            </a:pPr>
            <a:endParaRPr lang="en-US" sz="1000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 Dr.  Joel </a:t>
            </a:r>
            <a:r>
              <a:rPr lang="en-US" sz="3600" dirty="0" err="1" smtClean="0">
                <a:latin typeface="Calibri" pitchFamily="34" charset="0"/>
              </a:rPr>
              <a:t>Schipper</a:t>
            </a:r>
            <a:endParaRPr lang="en-US" sz="3600" dirty="0" smtClean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n-US" sz="800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 Mr. Steve </a:t>
            </a:r>
            <a:r>
              <a:rPr lang="en-US" sz="3600" dirty="0" err="1" smtClean="0">
                <a:latin typeface="Calibri" pitchFamily="34" charset="0"/>
              </a:rPr>
              <a:t>Gutschlag</a:t>
            </a:r>
            <a:endParaRPr lang="en-US" sz="3600" dirty="0" smtClean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n-US" sz="800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 Mr. Nick </a:t>
            </a:r>
            <a:r>
              <a:rPr lang="en-US" sz="3600" dirty="0" smtClean="0">
                <a:latin typeface="Calibri" pitchFamily="34" charset="0"/>
              </a:rPr>
              <a:t>Schmidt</a:t>
            </a:r>
          </a:p>
          <a:p>
            <a:pPr lvl="1">
              <a:buFont typeface="Arial" charset="0"/>
              <a:buChar char="•"/>
            </a:pPr>
            <a:endParaRPr lang="en-US" sz="800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3600" dirty="0">
                <a:latin typeface="Calibri" pitchFamily="34" charset="0"/>
              </a:rPr>
              <a:t> Joe Buckner and </a:t>
            </a:r>
            <a:r>
              <a:rPr lang="en-US" sz="3600" dirty="0" err="1">
                <a:latin typeface="Calibri" pitchFamily="34" charset="0"/>
              </a:rPr>
              <a:t>Nir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Chezrony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8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838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References</a:t>
            </a:r>
          </a:p>
        </p:txBody>
      </p:sp>
      <p:sp>
        <p:nvSpPr>
          <p:cNvPr id="86025" name="TextBox 7"/>
          <p:cNvSpPr txBox="1">
            <a:spLocks noChangeArrowheads="1"/>
          </p:cNvSpPr>
          <p:nvPr/>
        </p:nvSpPr>
        <p:spPr bwMode="auto">
          <a:xfrm>
            <a:off x="381000" y="2133600"/>
            <a:ext cx="7620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[1] </a:t>
            </a:r>
            <a:r>
              <a:rPr lang="en-US" sz="2000" dirty="0" err="1">
                <a:latin typeface="Calibri" pitchFamily="34" charset="0"/>
              </a:rPr>
              <a:t>Nourbakhsh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Illah</a:t>
            </a:r>
            <a:r>
              <a:rPr lang="en-US" sz="2000" dirty="0">
                <a:latin typeface="Calibri" pitchFamily="34" charset="0"/>
              </a:rPr>
              <a:t> R., and Roland </a:t>
            </a:r>
            <a:r>
              <a:rPr lang="en-US" sz="2000" dirty="0" err="1">
                <a:latin typeface="Calibri" pitchFamily="34" charset="0"/>
              </a:rPr>
              <a:t>Siegwart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en-US" sz="2000" u="sng" dirty="0">
                <a:latin typeface="Calibri" pitchFamily="34" charset="0"/>
              </a:rPr>
              <a:t>Introduction to Autonomous Mobile Robots (Intelligent Robotics and Autonomous Agents.)</a:t>
            </a:r>
            <a:r>
              <a:rPr lang="en-US" sz="2000" dirty="0">
                <a:latin typeface="Calibri" pitchFamily="34" charset="0"/>
              </a:rPr>
              <a:t> London: The MIT Press, 2004 .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[2] </a:t>
            </a:r>
            <a:r>
              <a:rPr lang="pt-BR" sz="2000" dirty="0">
                <a:latin typeface="Calibri" pitchFamily="34" charset="0"/>
              </a:rPr>
              <a:t>Serrano, Oscar, Jose Marıa, Canas Vicente Matellan, and</a:t>
            </a:r>
          </a:p>
          <a:p>
            <a:r>
              <a:rPr lang="en-US" sz="2000" dirty="0">
                <a:latin typeface="Calibri" pitchFamily="34" charset="0"/>
              </a:rPr>
              <a:t>Luis </a:t>
            </a:r>
            <a:r>
              <a:rPr lang="en-US" sz="2000" dirty="0" err="1">
                <a:latin typeface="Calibri" pitchFamily="34" charset="0"/>
              </a:rPr>
              <a:t>Rodero</a:t>
            </a:r>
            <a:r>
              <a:rPr lang="en-US" sz="2000" dirty="0">
                <a:latin typeface="Calibri" pitchFamily="34" charset="0"/>
              </a:rPr>
              <a:t>.  </a:t>
            </a:r>
            <a:r>
              <a:rPr lang="es-ES" sz="2000" dirty="0">
                <a:latin typeface="Calibri" pitchFamily="34" charset="0"/>
              </a:rPr>
              <a:t>Universidad Rey Juan Carlos, 28933 </a:t>
            </a:r>
            <a:r>
              <a:rPr lang="es-ES" sz="2000" dirty="0" err="1">
                <a:latin typeface="Calibri" pitchFamily="34" charset="0"/>
              </a:rPr>
              <a:t>Mostoles</a:t>
            </a:r>
            <a:r>
              <a:rPr lang="es-ES" sz="2000" dirty="0">
                <a:latin typeface="Calibri" pitchFamily="34" charset="0"/>
              </a:rPr>
              <a:t> (</a:t>
            </a:r>
            <a:r>
              <a:rPr lang="es-ES" sz="2000" dirty="0" err="1">
                <a:latin typeface="Calibri" pitchFamily="34" charset="0"/>
              </a:rPr>
              <a:t>Spain</a:t>
            </a:r>
            <a:r>
              <a:rPr lang="es-ES" sz="2000" dirty="0">
                <a:latin typeface="Calibri" pitchFamily="34" charset="0"/>
              </a:rPr>
              <a:t>):  4 </a:t>
            </a:r>
            <a:r>
              <a:rPr lang="es-ES" sz="2000" dirty="0" err="1">
                <a:latin typeface="Calibri" pitchFamily="34" charset="0"/>
              </a:rPr>
              <a:t>Dec</a:t>
            </a:r>
            <a:r>
              <a:rPr lang="es-ES" sz="2000" dirty="0">
                <a:latin typeface="Calibri" pitchFamily="34" charset="0"/>
              </a:rPr>
              <a:t>. 2008</a:t>
            </a:r>
          </a:p>
          <a:p>
            <a:r>
              <a:rPr lang="en-US" sz="2000" dirty="0">
                <a:latin typeface="Calibri" pitchFamily="34" charset="0"/>
              </a:rPr>
              <a:t>&lt;http://gsyc.es/jmplaza/papers/waf04.pdf&gt;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[3] </a:t>
            </a:r>
            <a:r>
              <a:rPr lang="en-GB" sz="2000" dirty="0">
                <a:latin typeface="Calibri" pitchFamily="34" charset="0"/>
              </a:rPr>
              <a:t>Lim, Chin-</a:t>
            </a:r>
            <a:r>
              <a:rPr lang="en-GB" sz="2000" dirty="0" err="1">
                <a:latin typeface="Calibri" pitchFamily="34" charset="0"/>
              </a:rPr>
              <a:t>Heng</a:t>
            </a:r>
            <a:r>
              <a:rPr lang="en-GB" sz="2000" dirty="0">
                <a:latin typeface="Calibri" pitchFamily="34" charset="0"/>
              </a:rPr>
              <a:t>, </a:t>
            </a:r>
            <a:r>
              <a:rPr lang="en-GB" sz="2000" dirty="0" err="1">
                <a:latin typeface="Calibri" pitchFamily="34" charset="0"/>
              </a:rPr>
              <a:t>Yahong</a:t>
            </a:r>
            <a:r>
              <a:rPr lang="en-GB" sz="2000" dirty="0">
                <a:latin typeface="Calibri" pitchFamily="34" charset="0"/>
              </a:rPr>
              <a:t> Wan, Boon-</a:t>
            </a:r>
            <a:r>
              <a:rPr lang="en-GB" sz="2000" dirty="0" err="1">
                <a:latin typeface="Calibri" pitchFamily="34" charset="0"/>
              </a:rPr>
              <a:t>Poh</a:t>
            </a:r>
            <a:r>
              <a:rPr lang="en-GB" sz="2000" dirty="0">
                <a:latin typeface="Calibri" pitchFamily="34" charset="0"/>
              </a:rPr>
              <a:t> Ng, and Chong-</a:t>
            </a:r>
            <a:r>
              <a:rPr lang="en-GB" sz="2000" dirty="0" err="1">
                <a:latin typeface="Calibri" pitchFamily="34" charset="0"/>
              </a:rPr>
              <a:t>Meng</a:t>
            </a:r>
            <a:r>
              <a:rPr lang="en-GB" sz="2000" dirty="0">
                <a:latin typeface="Calibri" pitchFamily="34" charset="0"/>
              </a:rPr>
              <a:t> Samson See. "A Real-Time Indoor </a:t>
            </a:r>
            <a:r>
              <a:rPr lang="en-GB" sz="2000" dirty="0" err="1">
                <a:latin typeface="Calibri" pitchFamily="34" charset="0"/>
              </a:rPr>
              <a:t>WiFi</a:t>
            </a:r>
            <a:r>
              <a:rPr lang="en-GB" sz="2000" dirty="0">
                <a:latin typeface="Calibri" pitchFamily="34" charset="0"/>
              </a:rPr>
              <a:t> Localization System Utilizing Smart Antennas." </a:t>
            </a:r>
            <a:r>
              <a:rPr lang="en-GB" sz="2000" u="sng" dirty="0">
                <a:latin typeface="Calibri" pitchFamily="34" charset="0"/>
              </a:rPr>
              <a:t>IEEE Transactions on Consumer Electronics</a:t>
            </a:r>
            <a:r>
              <a:rPr lang="en-GB" sz="2000" dirty="0">
                <a:latin typeface="Calibri" pitchFamily="34" charset="0"/>
              </a:rPr>
              <a:t> 53 (2007): 618-622. 4 Dec. 2008 &lt;http://ieeexplore.ieee.org/stamp/stamp.jsp?arnumber=04266950&gt;.</a:t>
            </a:r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pic>
        <p:nvPicPr>
          <p:cNvPr id="8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83820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References</a:t>
            </a:r>
          </a:p>
        </p:txBody>
      </p:sp>
      <p:sp>
        <p:nvSpPr>
          <p:cNvPr id="88073" name="TextBox 7"/>
          <p:cNvSpPr txBox="1">
            <a:spLocks noChangeArrowheads="1"/>
          </p:cNvSpPr>
          <p:nvPr/>
        </p:nvSpPr>
        <p:spPr bwMode="auto">
          <a:xfrm>
            <a:off x="381000" y="2133600"/>
            <a:ext cx="762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[4] Sharp, GP2Y0A02YK0F Datasheet</a:t>
            </a:r>
          </a:p>
          <a:p>
            <a:r>
              <a:rPr lang="en-US" sz="2000" dirty="0">
                <a:latin typeface="Calibri" pitchFamily="34" charset="0"/>
              </a:rPr>
              <a:t>&lt;http://www.acroname.com/robotics/parts/gp2y0a02_e.pdf&gt;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[5]Sharp, GP2D12-15 Datasheet  &lt;http://www.acroname.com/robotics/parts/SharpGP2D12-15.pdf&gt;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pic>
        <p:nvPicPr>
          <p:cNvPr id="8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52400"/>
            <a:ext cx="67818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Picture References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381000" y="2209800"/>
            <a:ext cx="8153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[1] http://www.acroname.com/robotics/parts/R49-IR15.jpg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[2] http://www.acroname.com/robotics/parts/R144-GP2Y0A02YK.jpg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[3] http://images.picotech.com/adc11.jpg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[4] </a:t>
            </a:r>
            <a:r>
              <a:rPr lang="en-US" sz="2000" dirty="0" smtClean="0">
                <a:latin typeface="+mn-lt"/>
              </a:rPr>
              <a:t>Nilsson, Nils. </a:t>
            </a:r>
            <a:r>
              <a:rPr lang="en-US" sz="2000" u="sng" dirty="0" smtClean="0">
                <a:latin typeface="+mn-lt"/>
              </a:rPr>
              <a:t>Artificial Intelligence: A New Synthesis</a:t>
            </a:r>
            <a:r>
              <a:rPr lang="en-US" sz="2000" dirty="0" smtClean="0">
                <a:latin typeface="+mn-lt"/>
              </a:rPr>
              <a:t>. San Francisco, </a:t>
            </a:r>
            <a:r>
              <a:rPr lang="en-US" sz="2000" dirty="0" err="1" smtClean="0">
                <a:latin typeface="+mn-lt"/>
              </a:rPr>
              <a:t>Calif</a:t>
            </a:r>
            <a:r>
              <a:rPr lang="en-US" sz="2000" dirty="0" smtClean="0">
                <a:latin typeface="+mn-lt"/>
              </a:rPr>
              <a:t>: Morgan Kaufmann, 1998.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[5] </a:t>
            </a:r>
            <a:r>
              <a:rPr lang="en-US" sz="2000" dirty="0" err="1">
                <a:latin typeface="+mn-lt"/>
              </a:rPr>
              <a:t>Nourbakhsh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Illah</a:t>
            </a:r>
            <a:r>
              <a:rPr lang="en-US" sz="2000" dirty="0">
                <a:latin typeface="+mn-lt"/>
              </a:rPr>
              <a:t> R., and Roland </a:t>
            </a:r>
            <a:r>
              <a:rPr lang="en-US" sz="2000" dirty="0" err="1">
                <a:latin typeface="+mn-lt"/>
              </a:rPr>
              <a:t>Siegwart</a:t>
            </a:r>
            <a:r>
              <a:rPr lang="en-US" sz="2000" dirty="0">
                <a:latin typeface="+mn-lt"/>
              </a:rPr>
              <a:t>. </a:t>
            </a:r>
            <a:r>
              <a:rPr lang="en-US" sz="2000" u="sng" dirty="0">
                <a:latin typeface="+mn-lt"/>
              </a:rPr>
              <a:t>Introduction to Autonomous Mobile Robots (Intelligent Robotics and Autonomous Agents.)</a:t>
            </a:r>
            <a:r>
              <a:rPr lang="en-US" sz="2000" dirty="0">
                <a:latin typeface="+mn-lt"/>
              </a:rPr>
              <a:t> London: The MIT Press, 2004 .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pic>
        <p:nvPicPr>
          <p:cNvPr id="8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362200"/>
            <a:ext cx="43926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1752600"/>
            <a:ext cx="3581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Questions?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58674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Project Goals</a:t>
            </a:r>
          </a:p>
        </p:txBody>
      </p:sp>
      <p:sp>
        <p:nvSpPr>
          <p:cNvPr id="22537" name="TextBox 6"/>
          <p:cNvSpPr txBox="1">
            <a:spLocks noChangeArrowheads="1"/>
          </p:cNvSpPr>
          <p:nvPr/>
        </p:nvSpPr>
        <p:spPr bwMode="auto">
          <a:xfrm>
            <a:off x="228600" y="2743200"/>
            <a:ext cx="8686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>
                <a:latin typeface="Calibri" pitchFamily="34" charset="0"/>
              </a:rPr>
              <a:t> Wi-Fi signal strength acquisition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latin typeface="Calibri" pitchFamily="34" charset="0"/>
              </a:rPr>
              <a:t> Robotic obstacle avoidance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latin typeface="Calibri" pitchFamily="34" charset="0"/>
              </a:rPr>
              <a:t> Localization and mapping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latin typeface="Calibri" pitchFamily="34" charset="0"/>
              </a:rPr>
              <a:t> Best path algorithm</a:t>
            </a:r>
          </a:p>
        </p:txBody>
      </p:sp>
      <p:pic>
        <p:nvPicPr>
          <p:cNvPr id="8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"/>
            <a:ext cx="8229600" cy="923330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Project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Requirements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92170" name="TextBox 6"/>
          <p:cNvSpPr txBox="1">
            <a:spLocks noChangeArrowheads="1"/>
          </p:cNvSpPr>
          <p:nvPr/>
        </p:nvSpPr>
        <p:spPr bwMode="auto">
          <a:xfrm>
            <a:off x="228600" y="2743200"/>
            <a:ext cx="8686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 smtClean="0">
                <a:latin typeface="Calibri" pitchFamily="34" charset="0"/>
              </a:rPr>
              <a:t> Deliver within .5m of user</a:t>
            </a:r>
            <a:endParaRPr lang="en-US" sz="4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4400" dirty="0">
                <a:latin typeface="Calibri" pitchFamily="34" charset="0"/>
              </a:rPr>
              <a:t> Detect and navigate openings .81m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latin typeface="Calibri" pitchFamily="34" charset="0"/>
              </a:rPr>
              <a:t> Sensors range: .5 – 1m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smtClean="0">
                <a:latin typeface="Calibri" pitchFamily="34" charset="0"/>
              </a:rPr>
              <a:t>Minimum three </a:t>
            </a:r>
            <a:r>
              <a:rPr lang="en-US" sz="4400" dirty="0">
                <a:latin typeface="Calibri" pitchFamily="34" charset="0"/>
              </a:rPr>
              <a:t>Wi-Fi routers</a:t>
            </a:r>
          </a:p>
        </p:txBody>
      </p:sp>
      <p:pic>
        <p:nvPicPr>
          <p:cNvPr id="8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pic>
        <p:nvPicPr>
          <p:cNvPr id="23560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479266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52400"/>
            <a:ext cx="62484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System Platform</a:t>
            </a:r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228600" y="2133600"/>
            <a:ext cx="4648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 Pioneer p3dx</a:t>
            </a:r>
          </a:p>
          <a:p>
            <a:pPr lvl="1">
              <a:buFont typeface="Arial" charset="0"/>
              <a:buChar char="•"/>
            </a:pPr>
            <a:r>
              <a:rPr lang="pt-BR" sz="4000">
                <a:latin typeface="Calibri" pitchFamily="34" charset="0"/>
              </a:rPr>
              <a:t> 44cm x 38cm x 22cm aluminum body </a:t>
            </a:r>
            <a:endParaRPr lang="en-US" sz="4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 Laptop interface</a:t>
            </a:r>
          </a:p>
          <a:p>
            <a:pPr lvl="1"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ARIA library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266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52400"/>
            <a:ext cx="62484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System Diagram</a:t>
            </a:r>
          </a:p>
        </p:txBody>
      </p:sp>
      <p:pic>
        <p:nvPicPr>
          <p:cNvPr id="26636" name="Picture 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46263"/>
            <a:ext cx="7769225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robotfina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88668"/>
            <a:ext cx="2057400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>
                    <a:alpha val="50000"/>
                  </a:schemeClr>
                </a:solidFill>
                <a:effectLst>
                  <a:outerShdw dist="50800" sx="1000" sy="1000" algn="ctr" rotWithShape="0">
                    <a:srgbClr val="000000">
                      <a:alpha val="73000"/>
                    </a:srgbClr>
                  </a:outerShdw>
                </a:effectLst>
                <a:latin typeface="+mn-lt"/>
              </a:rPr>
              <a:t>RDS with 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52400"/>
            <a:ext cx="6019800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Project Division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304800" y="2057400"/>
            <a:ext cx="868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Phillip Faber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Sonar and IR Testing and Interfacing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Robot Navigation</a:t>
            </a:r>
          </a:p>
          <a:p>
            <a:pPr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Kyle Elmer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Grid Mapping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Wi-Fi Data Filtering</a:t>
            </a:r>
          </a:p>
          <a:p>
            <a:pPr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Blakely Boyd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Wi-Fi Navigation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Artificial Potential Field</a:t>
            </a:r>
          </a:p>
        </p:txBody>
      </p:sp>
      <p:pic>
        <p:nvPicPr>
          <p:cNvPr id="8" name="Picture 12" descr="robotf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04800"/>
            <a:ext cx="2495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1075</Words>
  <Application>Microsoft Office PowerPoint</Application>
  <PresentationFormat>On-screen Show (4:3)</PresentationFormat>
  <Paragraphs>384</Paragraphs>
  <Slides>45</Slides>
  <Notes>45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Blakely Boyd</dc:creator>
  <cp:lastModifiedBy>Phillip</cp:lastModifiedBy>
  <cp:revision>82</cp:revision>
  <dcterms:created xsi:type="dcterms:W3CDTF">2009-04-21T00:20:00Z</dcterms:created>
  <dcterms:modified xsi:type="dcterms:W3CDTF">2009-05-05T18:22:33Z</dcterms:modified>
</cp:coreProperties>
</file>